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</p:sldIdLst>
  <p:sldSz cx="18288000" cy="10287000"/>
  <p:notesSz cx="18288000" cy="10287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jp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35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35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6/15/2022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35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6/15/2022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1794973"/>
            <a:ext cx="6004286" cy="822959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3331517"/>
            <a:ext cx="7848599" cy="6210300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34735" y="5645211"/>
            <a:ext cx="4248149" cy="1971674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6301946" y="6095509"/>
            <a:ext cx="10954385" cy="0"/>
          </a:xfrm>
          <a:custGeom>
            <a:avLst/>
            <a:gdLst/>
            <a:ahLst/>
            <a:cxnLst/>
            <a:rect l="l" t="t" r="r" b="b"/>
            <a:pathLst>
              <a:path w="10954385">
                <a:moveTo>
                  <a:pt x="0" y="0"/>
                </a:moveTo>
                <a:lnTo>
                  <a:pt x="10953780" y="0"/>
                </a:lnTo>
              </a:path>
            </a:pathLst>
          </a:custGeom>
          <a:ln w="47624">
            <a:solidFill>
              <a:srgbClr val="E3003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6/15/2022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3"/>
            <a:ext cx="18287999" cy="1028699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76106" y="735683"/>
            <a:ext cx="16535787" cy="9963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35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7" Type="http://schemas.openxmlformats.org/officeDocument/2006/relationships/image" Target="../media/image32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jpg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53357" y="564162"/>
            <a:ext cx="11381740" cy="1436370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2700" marR="5080" algn="ctr">
              <a:lnSpc>
                <a:spcPts val="2700"/>
              </a:lnSpc>
              <a:spcBef>
                <a:spcPts val="445"/>
              </a:spcBef>
            </a:pPr>
            <a:r>
              <a:rPr sz="2500" spc="290" dirty="0">
                <a:solidFill>
                  <a:srgbClr val="FEFFFD"/>
                </a:solidFill>
                <a:latin typeface="Tahoma"/>
                <a:cs typeface="Tahoma"/>
              </a:rPr>
              <a:t>«САМАРСКИЙ</a:t>
            </a:r>
            <a:r>
              <a:rPr sz="2500" spc="-12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305" dirty="0">
                <a:solidFill>
                  <a:srgbClr val="FEFFFD"/>
                </a:solidFill>
                <a:latin typeface="Tahoma"/>
                <a:cs typeface="Tahoma"/>
              </a:rPr>
              <a:t>ГОСУДАРСТВЕННЫЙ</a:t>
            </a:r>
            <a:r>
              <a:rPr sz="2500" spc="-114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265" dirty="0">
                <a:solidFill>
                  <a:srgbClr val="FEFFFD"/>
                </a:solidFill>
                <a:latin typeface="Tahoma"/>
                <a:cs typeface="Tahoma"/>
              </a:rPr>
              <a:t>ТЕХНИЧЕСКИЙ</a:t>
            </a:r>
            <a:r>
              <a:rPr sz="2500" spc="-114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225" dirty="0">
                <a:solidFill>
                  <a:srgbClr val="FEFFFD"/>
                </a:solidFill>
                <a:latin typeface="Tahoma"/>
                <a:cs typeface="Tahoma"/>
              </a:rPr>
              <a:t>УНИВЕРСИТЕТ» </a:t>
            </a:r>
            <a:r>
              <a:rPr sz="2500" spc="-76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210" dirty="0">
                <a:solidFill>
                  <a:srgbClr val="FEFFFD"/>
                </a:solidFill>
                <a:latin typeface="Tahoma"/>
                <a:cs typeface="Tahoma"/>
              </a:rPr>
              <a:t>ИНСТИТУТ</a:t>
            </a:r>
            <a:r>
              <a:rPr sz="2500" spc="-12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295" dirty="0">
                <a:solidFill>
                  <a:srgbClr val="FEFFFD"/>
                </a:solidFill>
                <a:latin typeface="Tahoma"/>
                <a:cs typeface="Tahoma"/>
              </a:rPr>
              <a:t>АВТОМАТИКИ</a:t>
            </a:r>
            <a:r>
              <a:rPr sz="2500" spc="-12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385" dirty="0">
                <a:solidFill>
                  <a:srgbClr val="FEFFFD"/>
                </a:solidFill>
                <a:latin typeface="Tahoma"/>
                <a:cs typeface="Tahoma"/>
              </a:rPr>
              <a:t>И</a:t>
            </a:r>
            <a:r>
              <a:rPr sz="2500" spc="-12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370" dirty="0">
                <a:solidFill>
                  <a:srgbClr val="FEFFFD"/>
                </a:solidFill>
                <a:latin typeface="Tahoma"/>
                <a:cs typeface="Tahoma"/>
              </a:rPr>
              <a:t>ИНФОРМАЦИОННЫХ</a:t>
            </a:r>
            <a:r>
              <a:rPr sz="2500" spc="-12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265" dirty="0">
                <a:solidFill>
                  <a:srgbClr val="FEFFFD"/>
                </a:solidFill>
                <a:latin typeface="Tahoma"/>
                <a:cs typeface="Tahoma"/>
              </a:rPr>
              <a:t>ТЕХНОЛОГИЙ</a:t>
            </a:r>
            <a:endParaRPr sz="250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2360"/>
              </a:spcBef>
            </a:pPr>
            <a:r>
              <a:rPr sz="2500" spc="325" dirty="0">
                <a:solidFill>
                  <a:srgbClr val="FEFFFD"/>
                </a:solidFill>
                <a:latin typeface="Tahoma"/>
                <a:cs typeface="Tahoma"/>
              </a:rPr>
              <a:t>КАФЕДРА</a:t>
            </a:r>
            <a:r>
              <a:rPr sz="250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265" dirty="0">
                <a:solidFill>
                  <a:srgbClr val="FEFFFD"/>
                </a:solidFill>
                <a:latin typeface="Tahoma"/>
                <a:cs typeface="Tahoma"/>
              </a:rPr>
              <a:t>«ВЫЧИСЛИТЕЛЬНАЯ</a:t>
            </a:r>
            <a:r>
              <a:rPr sz="2500" spc="-12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500" spc="190" dirty="0">
                <a:solidFill>
                  <a:srgbClr val="FEFFFD"/>
                </a:solidFill>
                <a:latin typeface="Tahoma"/>
                <a:cs typeface="Tahoma"/>
              </a:rPr>
              <a:t>ТЕХНИКА»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34701" y="3930135"/>
            <a:ext cx="10658475" cy="294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400" spc="315" dirty="0">
                <a:solidFill>
                  <a:srgbClr val="FEFFFD"/>
                </a:solidFill>
                <a:latin typeface="Tahoma"/>
                <a:cs typeface="Tahoma"/>
              </a:rPr>
              <a:t>Выпускная</a:t>
            </a:r>
            <a:r>
              <a:rPr sz="3400" spc="-17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3400" spc="290" dirty="0">
                <a:solidFill>
                  <a:srgbClr val="FEFFFD"/>
                </a:solidFill>
                <a:latin typeface="Tahoma"/>
                <a:cs typeface="Tahoma"/>
              </a:rPr>
              <a:t>квалификационная</a:t>
            </a:r>
            <a:r>
              <a:rPr sz="3400" spc="-17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3400" spc="254" dirty="0">
                <a:solidFill>
                  <a:srgbClr val="FEFFFD"/>
                </a:solidFill>
                <a:latin typeface="Tahoma"/>
                <a:cs typeface="Tahoma"/>
              </a:rPr>
              <a:t>работа</a:t>
            </a:r>
            <a:r>
              <a:rPr sz="3400" spc="-17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3400" spc="285" dirty="0">
                <a:solidFill>
                  <a:srgbClr val="FEFFFD"/>
                </a:solidFill>
                <a:latin typeface="Tahoma"/>
                <a:cs typeface="Tahoma"/>
              </a:rPr>
              <a:t>на</a:t>
            </a:r>
            <a:r>
              <a:rPr sz="3400" spc="-17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3400" spc="110" dirty="0">
                <a:solidFill>
                  <a:srgbClr val="FEFFFD"/>
                </a:solidFill>
                <a:latin typeface="Tahoma"/>
                <a:cs typeface="Tahoma"/>
              </a:rPr>
              <a:t>тему:</a:t>
            </a:r>
            <a:endParaRPr sz="3400">
              <a:latin typeface="Tahoma"/>
              <a:cs typeface="Tahoma"/>
            </a:endParaRPr>
          </a:p>
          <a:p>
            <a:pPr marL="121285" marR="74930" algn="ctr">
              <a:lnSpc>
                <a:spcPct val="115999"/>
              </a:lnSpc>
              <a:spcBef>
                <a:spcPts val="1685"/>
              </a:spcBef>
            </a:pPr>
            <a:r>
              <a:rPr sz="2900" spc="325" dirty="0">
                <a:solidFill>
                  <a:srgbClr val="FEFFFD"/>
                </a:solidFill>
                <a:latin typeface="Tahoma"/>
                <a:cs typeface="Tahoma"/>
              </a:rPr>
              <a:t>"РАЗРАБОТКА</a:t>
            </a:r>
            <a:r>
              <a:rPr sz="2900" spc="-15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900" spc="335" dirty="0">
                <a:solidFill>
                  <a:srgbClr val="FEFFFD"/>
                </a:solidFill>
                <a:latin typeface="Tahoma"/>
                <a:cs typeface="Tahoma"/>
              </a:rPr>
              <a:t>ИССЛЕДОВАТЕЛЬСКОГО</a:t>
            </a:r>
            <a:r>
              <a:rPr sz="2900" spc="-15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900" spc="305" dirty="0">
                <a:solidFill>
                  <a:srgbClr val="FEFFFD"/>
                </a:solidFill>
                <a:latin typeface="Tahoma"/>
                <a:cs typeface="Tahoma"/>
              </a:rPr>
              <a:t>СТЕНДА</a:t>
            </a:r>
            <a:r>
              <a:rPr sz="2900" spc="-14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900" spc="335" dirty="0">
                <a:solidFill>
                  <a:srgbClr val="FEFFFD"/>
                </a:solidFill>
                <a:latin typeface="Tahoma"/>
                <a:cs typeface="Tahoma"/>
              </a:rPr>
              <a:t>ДЛЯ </a:t>
            </a:r>
            <a:r>
              <a:rPr sz="2900" spc="-89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900" spc="375" dirty="0">
                <a:solidFill>
                  <a:srgbClr val="FEFFFD"/>
                </a:solidFill>
                <a:latin typeface="Tahoma"/>
                <a:cs typeface="Tahoma"/>
              </a:rPr>
              <a:t>ИНТЕРФЕЙСОВ</a:t>
            </a:r>
            <a:r>
              <a:rPr sz="2900" spc="-15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900" spc="400" dirty="0">
                <a:solidFill>
                  <a:srgbClr val="FEFFFD"/>
                </a:solidFill>
                <a:latin typeface="Tahoma"/>
                <a:cs typeface="Tahoma"/>
              </a:rPr>
              <a:t>ДОПОЛНЕННОЙ</a:t>
            </a:r>
            <a:r>
              <a:rPr sz="2900" spc="-15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900" spc="315" dirty="0">
                <a:solidFill>
                  <a:srgbClr val="FEFFFD"/>
                </a:solidFill>
                <a:latin typeface="Tahoma"/>
                <a:cs typeface="Tahoma"/>
              </a:rPr>
              <a:t>РЕАЛЬНОСТИ"</a:t>
            </a:r>
            <a:endParaRPr sz="29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4650">
              <a:latin typeface="Tahoma"/>
              <a:cs typeface="Tahoma"/>
            </a:endParaRPr>
          </a:p>
          <a:p>
            <a:pPr marL="95885" algn="ctr">
              <a:lnSpc>
                <a:spcPct val="100000"/>
              </a:lnSpc>
            </a:pPr>
            <a:r>
              <a:rPr sz="2950" spc="55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r>
              <a:rPr sz="2950" spc="105" dirty="0">
                <a:solidFill>
                  <a:srgbClr val="FFFFFF"/>
                </a:solidFill>
                <a:latin typeface="Verdana"/>
                <a:cs typeface="Verdana"/>
              </a:rPr>
              <a:t>п</a:t>
            </a:r>
            <a:r>
              <a:rPr sz="2950" spc="1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50" spc="95" dirty="0">
                <a:solidFill>
                  <a:srgbClr val="FFFFFF"/>
                </a:solidFill>
                <a:latin typeface="Verdana"/>
                <a:cs typeface="Verdana"/>
              </a:rPr>
              <a:t>ц</a:t>
            </a:r>
            <a:r>
              <a:rPr sz="2950" spc="114" dirty="0">
                <a:solidFill>
                  <a:srgbClr val="FFFFFF"/>
                </a:solidFill>
                <a:latin typeface="Verdana"/>
                <a:cs typeface="Verdana"/>
              </a:rPr>
              <a:t>и</a:t>
            </a:r>
            <a:r>
              <a:rPr sz="2950" spc="-80" dirty="0">
                <a:solidFill>
                  <a:srgbClr val="FFFFFF"/>
                </a:solidFill>
                <a:latin typeface="Verdana"/>
                <a:cs typeface="Verdana"/>
              </a:rPr>
              <a:t>а</a:t>
            </a:r>
            <a:r>
              <a:rPr sz="2950" spc="-10" dirty="0">
                <a:solidFill>
                  <a:srgbClr val="FFFFFF"/>
                </a:solidFill>
                <a:latin typeface="Verdana"/>
                <a:cs typeface="Verdana"/>
              </a:rPr>
              <a:t>л</a:t>
            </a:r>
            <a:r>
              <a:rPr sz="2950" spc="-85" dirty="0">
                <a:solidFill>
                  <a:srgbClr val="FFFFFF"/>
                </a:solidFill>
                <a:latin typeface="Verdana"/>
                <a:cs typeface="Verdana"/>
              </a:rPr>
              <a:t>ь</a:t>
            </a:r>
            <a:r>
              <a:rPr sz="2950" spc="90" dirty="0">
                <a:solidFill>
                  <a:srgbClr val="FFFFFF"/>
                </a:solidFill>
                <a:latin typeface="Verdana"/>
                <a:cs typeface="Verdana"/>
              </a:rPr>
              <a:t>н</a:t>
            </a: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2950" spc="50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r>
              <a:rPr sz="2950" spc="-18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2950" spc="-80" dirty="0">
                <a:solidFill>
                  <a:srgbClr val="FFFFFF"/>
                </a:solidFill>
                <a:latin typeface="Verdana"/>
                <a:cs typeface="Verdana"/>
              </a:rPr>
              <a:t>ь</a:t>
            </a:r>
            <a:r>
              <a:rPr sz="2950" spc="-2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6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2950" spc="-120" dirty="0">
                <a:solidFill>
                  <a:srgbClr val="FFFFFF"/>
                </a:solidFill>
                <a:latin typeface="Verdana"/>
                <a:cs typeface="Verdana"/>
              </a:rPr>
              <a:t>9</a:t>
            </a:r>
            <a:r>
              <a:rPr sz="2950" spc="-54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2950" spc="6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2950" spc="-25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r>
              <a:rPr sz="2950" spc="-54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2950" spc="6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2950" spc="4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-21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2950" spc="-2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260" dirty="0">
                <a:solidFill>
                  <a:srgbClr val="FFFFFF"/>
                </a:solidFill>
                <a:latin typeface="Verdana"/>
                <a:cs typeface="Verdana"/>
              </a:rPr>
              <a:t>П</a:t>
            </a:r>
            <a:r>
              <a:rPr sz="2950" spc="190" dirty="0">
                <a:solidFill>
                  <a:srgbClr val="FFFFFF"/>
                </a:solidFill>
                <a:latin typeface="Verdana"/>
                <a:cs typeface="Verdana"/>
              </a:rPr>
              <a:t>р</a:t>
            </a: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2950" spc="-60" dirty="0">
                <a:solidFill>
                  <a:srgbClr val="FFFFFF"/>
                </a:solidFill>
                <a:latin typeface="Verdana"/>
                <a:cs typeface="Verdana"/>
              </a:rPr>
              <a:t>г</a:t>
            </a:r>
            <a:r>
              <a:rPr sz="2950" spc="190" dirty="0">
                <a:solidFill>
                  <a:srgbClr val="FFFFFF"/>
                </a:solidFill>
                <a:latin typeface="Verdana"/>
                <a:cs typeface="Verdana"/>
              </a:rPr>
              <a:t>р</a:t>
            </a:r>
            <a:r>
              <a:rPr sz="2950" spc="-80" dirty="0">
                <a:solidFill>
                  <a:srgbClr val="FFFFFF"/>
                </a:solidFill>
                <a:latin typeface="Verdana"/>
                <a:cs typeface="Verdana"/>
              </a:rPr>
              <a:t>а</a:t>
            </a:r>
            <a:r>
              <a:rPr sz="2950" spc="250" dirty="0">
                <a:solidFill>
                  <a:srgbClr val="FFFFFF"/>
                </a:solidFill>
                <a:latin typeface="Verdana"/>
                <a:cs typeface="Verdana"/>
              </a:rPr>
              <a:t>мм</a:t>
            </a:r>
            <a:r>
              <a:rPr sz="2950" spc="90" dirty="0">
                <a:solidFill>
                  <a:srgbClr val="FFFFFF"/>
                </a:solidFill>
                <a:latin typeface="Verdana"/>
                <a:cs typeface="Verdana"/>
              </a:rPr>
              <a:t>н</a:t>
            </a:r>
            <a:r>
              <a:rPr sz="2950" spc="-80" dirty="0">
                <a:solidFill>
                  <a:srgbClr val="FFFFFF"/>
                </a:solidFill>
                <a:latin typeface="Verdana"/>
                <a:cs typeface="Verdana"/>
              </a:rPr>
              <a:t>а</a:t>
            </a:r>
            <a:r>
              <a:rPr sz="2950" dirty="0">
                <a:solidFill>
                  <a:srgbClr val="FFFFFF"/>
                </a:solidFill>
                <a:latin typeface="Verdana"/>
                <a:cs typeface="Verdana"/>
              </a:rPr>
              <a:t>я</a:t>
            </a:r>
            <a:r>
              <a:rPr sz="2950" spc="-2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114" dirty="0">
                <a:solidFill>
                  <a:srgbClr val="FFFFFF"/>
                </a:solidFill>
                <a:latin typeface="Verdana"/>
                <a:cs typeface="Verdana"/>
              </a:rPr>
              <a:t>и</a:t>
            </a:r>
            <a:r>
              <a:rPr sz="2950" spc="90" dirty="0">
                <a:solidFill>
                  <a:srgbClr val="FFFFFF"/>
                </a:solidFill>
                <a:latin typeface="Verdana"/>
                <a:cs typeface="Verdana"/>
              </a:rPr>
              <a:t>н</a:t>
            </a:r>
            <a:r>
              <a:rPr sz="2950" spc="-40" dirty="0">
                <a:solidFill>
                  <a:srgbClr val="FFFFFF"/>
                </a:solidFill>
                <a:latin typeface="Verdana"/>
                <a:cs typeface="Verdana"/>
              </a:rPr>
              <a:t>ж</a:t>
            </a:r>
            <a:r>
              <a:rPr sz="2950" spc="1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50" spc="90" dirty="0">
                <a:solidFill>
                  <a:srgbClr val="FFFFFF"/>
                </a:solidFill>
                <a:latin typeface="Verdana"/>
                <a:cs typeface="Verdana"/>
              </a:rPr>
              <a:t>н</a:t>
            </a:r>
            <a:r>
              <a:rPr sz="2950" spc="1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50" spc="190" dirty="0">
                <a:solidFill>
                  <a:srgbClr val="FFFFFF"/>
                </a:solidFill>
                <a:latin typeface="Verdana"/>
                <a:cs typeface="Verdana"/>
              </a:rPr>
              <a:t>р</a:t>
            </a:r>
            <a:r>
              <a:rPr sz="2950" spc="114" dirty="0">
                <a:solidFill>
                  <a:srgbClr val="FFFFFF"/>
                </a:solidFill>
                <a:latin typeface="Verdana"/>
                <a:cs typeface="Verdana"/>
              </a:rPr>
              <a:t>и</a:t>
            </a:r>
            <a:r>
              <a:rPr sz="2950" dirty="0">
                <a:solidFill>
                  <a:srgbClr val="FFFFFF"/>
                </a:solidFill>
                <a:latin typeface="Verdana"/>
                <a:cs typeface="Verdana"/>
              </a:rPr>
              <a:t>я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263838" y="7534461"/>
            <a:ext cx="2840355" cy="13684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7500"/>
              </a:lnSpc>
              <a:spcBef>
                <a:spcPts val="90"/>
              </a:spcBef>
            </a:pPr>
            <a:r>
              <a:rPr sz="2500" spc="180" dirty="0">
                <a:solidFill>
                  <a:srgbClr val="FFFFFF"/>
                </a:solidFill>
                <a:latin typeface="Tahoma"/>
                <a:cs typeface="Tahoma"/>
              </a:rPr>
              <a:t>Руководитель: </a:t>
            </a:r>
            <a:r>
              <a:rPr sz="2500" spc="1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500" spc="245" dirty="0">
                <a:solidFill>
                  <a:srgbClr val="FFFFFF"/>
                </a:solidFill>
                <a:latin typeface="Tahoma"/>
                <a:cs typeface="Tahoma"/>
              </a:rPr>
              <a:t>д</a:t>
            </a:r>
            <a:r>
              <a:rPr sz="2500" spc="-229" dirty="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r>
              <a:rPr sz="2500" spc="25" dirty="0">
                <a:solidFill>
                  <a:srgbClr val="FFFFFF"/>
                </a:solidFill>
                <a:latin typeface="Tahoma"/>
                <a:cs typeface="Tahoma"/>
              </a:rPr>
              <a:t>т</a:t>
            </a:r>
            <a:r>
              <a:rPr sz="2500" spc="-229" dirty="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r>
              <a:rPr sz="2500" spc="295" dirty="0">
                <a:solidFill>
                  <a:srgbClr val="FFFFFF"/>
                </a:solidFill>
                <a:latin typeface="Tahoma"/>
                <a:cs typeface="Tahoma"/>
              </a:rPr>
              <a:t>н</a:t>
            </a:r>
            <a:r>
              <a:rPr sz="2500" spc="-229" dirty="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r>
              <a:rPr sz="2500" spc="-225" dirty="0">
                <a:solidFill>
                  <a:srgbClr val="FFFFFF"/>
                </a:solidFill>
                <a:latin typeface="Tahoma"/>
                <a:cs typeface="Tahoma"/>
              </a:rPr>
              <a:t>,</a:t>
            </a:r>
            <a:r>
              <a:rPr sz="25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500" spc="290" dirty="0">
                <a:solidFill>
                  <a:srgbClr val="FFFFFF"/>
                </a:solidFill>
                <a:latin typeface="Tahoma"/>
                <a:cs typeface="Tahoma"/>
              </a:rPr>
              <a:t>п</a:t>
            </a:r>
            <a:r>
              <a:rPr sz="2500" spc="350" dirty="0">
                <a:solidFill>
                  <a:srgbClr val="FFFFFF"/>
                </a:solidFill>
                <a:latin typeface="Tahoma"/>
                <a:cs typeface="Tahoma"/>
              </a:rPr>
              <a:t>р</a:t>
            </a:r>
            <a:r>
              <a:rPr sz="2500" spc="245" dirty="0">
                <a:solidFill>
                  <a:srgbClr val="FFFFFF"/>
                </a:solidFill>
                <a:latin typeface="Tahoma"/>
                <a:cs typeface="Tahoma"/>
              </a:rPr>
              <a:t>о</a:t>
            </a:r>
            <a:r>
              <a:rPr sz="2500" spc="80" dirty="0">
                <a:solidFill>
                  <a:srgbClr val="FFFFFF"/>
                </a:solidFill>
                <a:latin typeface="Tahoma"/>
                <a:cs typeface="Tahoma"/>
              </a:rPr>
              <a:t>ф</a:t>
            </a:r>
            <a:r>
              <a:rPr sz="2500" spc="240" dirty="0">
                <a:solidFill>
                  <a:srgbClr val="FFFFFF"/>
                </a:solidFill>
                <a:latin typeface="Tahoma"/>
                <a:cs typeface="Tahoma"/>
              </a:rPr>
              <a:t>е</a:t>
            </a:r>
            <a:r>
              <a:rPr sz="2500" spc="265" dirty="0">
                <a:solidFill>
                  <a:srgbClr val="FFFFFF"/>
                </a:solidFill>
                <a:latin typeface="Tahoma"/>
                <a:cs typeface="Tahoma"/>
              </a:rPr>
              <a:t>сс</a:t>
            </a:r>
            <a:r>
              <a:rPr sz="2500" spc="245" dirty="0">
                <a:solidFill>
                  <a:srgbClr val="FFFFFF"/>
                </a:solidFill>
                <a:latin typeface="Tahoma"/>
                <a:cs typeface="Tahoma"/>
              </a:rPr>
              <a:t>о</a:t>
            </a:r>
            <a:r>
              <a:rPr sz="2500" spc="250" dirty="0">
                <a:solidFill>
                  <a:srgbClr val="FFFFFF"/>
                </a:solidFill>
                <a:latin typeface="Tahoma"/>
                <a:cs typeface="Tahoma"/>
              </a:rPr>
              <a:t>р  </a:t>
            </a:r>
            <a:r>
              <a:rPr sz="2500" spc="270" dirty="0">
                <a:solidFill>
                  <a:srgbClr val="FFFFFF"/>
                </a:solidFill>
                <a:latin typeface="Tahoma"/>
                <a:cs typeface="Tahoma"/>
              </a:rPr>
              <a:t>Иващенко</a:t>
            </a:r>
            <a:r>
              <a:rPr sz="25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500" spc="85" dirty="0">
                <a:solidFill>
                  <a:srgbClr val="FFFFFF"/>
                </a:solidFill>
                <a:latin typeface="Tahoma"/>
                <a:cs typeface="Tahoma"/>
              </a:rPr>
              <a:t>А.В.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750183" y="7534461"/>
            <a:ext cx="1882775" cy="13684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50190">
              <a:lnSpc>
                <a:spcPct val="117500"/>
              </a:lnSpc>
              <a:spcBef>
                <a:spcPts val="90"/>
              </a:spcBef>
            </a:pPr>
            <a:r>
              <a:rPr sz="2500" spc="120" dirty="0">
                <a:solidFill>
                  <a:srgbClr val="FFFFFF"/>
                </a:solidFill>
                <a:latin typeface="Tahoma"/>
                <a:cs typeface="Tahoma"/>
              </a:rPr>
              <a:t>Студент: </a:t>
            </a:r>
            <a:r>
              <a:rPr sz="2500" spc="1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500" spc="300" dirty="0">
                <a:solidFill>
                  <a:srgbClr val="FFFFFF"/>
                </a:solidFill>
                <a:latin typeface="Tahoma"/>
                <a:cs typeface="Tahoma"/>
              </a:rPr>
              <a:t>4</a:t>
            </a:r>
            <a:r>
              <a:rPr sz="2500" spc="50" dirty="0">
                <a:solidFill>
                  <a:srgbClr val="FFFFFF"/>
                </a:solidFill>
                <a:latin typeface="Tahoma"/>
                <a:cs typeface="Tahoma"/>
              </a:rPr>
              <a:t>-</a:t>
            </a:r>
            <a:r>
              <a:rPr sz="2500" spc="405" dirty="0">
                <a:solidFill>
                  <a:srgbClr val="FFFFFF"/>
                </a:solidFill>
                <a:latin typeface="Tahoma"/>
                <a:cs typeface="Tahoma"/>
              </a:rPr>
              <a:t>И</a:t>
            </a:r>
            <a:r>
              <a:rPr sz="2500" spc="375" dirty="0">
                <a:solidFill>
                  <a:srgbClr val="FFFFFF"/>
                </a:solidFill>
                <a:latin typeface="Tahoma"/>
                <a:cs typeface="Tahoma"/>
              </a:rPr>
              <a:t>А</a:t>
            </a:r>
            <a:r>
              <a:rPr sz="2500" spc="405" dirty="0">
                <a:solidFill>
                  <a:srgbClr val="FFFFFF"/>
                </a:solidFill>
                <a:latin typeface="Tahoma"/>
                <a:cs typeface="Tahoma"/>
              </a:rPr>
              <a:t>И</a:t>
            </a:r>
            <a:r>
              <a:rPr sz="2500" spc="20" dirty="0">
                <a:solidFill>
                  <a:srgbClr val="FFFFFF"/>
                </a:solidFill>
                <a:latin typeface="Tahoma"/>
                <a:cs typeface="Tahoma"/>
              </a:rPr>
              <a:t>Т</a:t>
            </a:r>
            <a:r>
              <a:rPr sz="2500" spc="50" dirty="0">
                <a:solidFill>
                  <a:srgbClr val="FFFFFF"/>
                </a:solidFill>
                <a:latin typeface="Tahoma"/>
                <a:cs typeface="Tahoma"/>
              </a:rPr>
              <a:t>-</a:t>
            </a:r>
            <a:r>
              <a:rPr sz="2500" spc="175" dirty="0">
                <a:solidFill>
                  <a:srgbClr val="FFFFFF"/>
                </a:solidFill>
                <a:latin typeface="Tahoma"/>
                <a:cs typeface="Tahoma"/>
              </a:rPr>
              <a:t>9</a:t>
            </a:r>
            <a:endParaRPr sz="2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2500" spc="229" dirty="0">
                <a:solidFill>
                  <a:srgbClr val="FFFFFF"/>
                </a:solidFill>
                <a:latin typeface="Tahoma"/>
                <a:cs typeface="Tahoma"/>
              </a:rPr>
              <a:t>Бугаец</a:t>
            </a:r>
            <a:r>
              <a:rPr sz="2500" spc="-1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500" spc="50" dirty="0">
                <a:solidFill>
                  <a:srgbClr val="FFFFFF"/>
                </a:solidFill>
                <a:latin typeface="Tahoma"/>
                <a:cs typeface="Tahoma"/>
              </a:rPr>
              <a:t>А.К.</a:t>
            </a:r>
            <a:endParaRPr sz="2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"/>
            <a:ext cx="18288000" cy="10287000"/>
            <a:chOff x="0" y="3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156370"/>
              <a:ext cx="17957038" cy="913062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161607" y="1861497"/>
              <a:ext cx="6496685" cy="0"/>
            </a:xfrm>
            <a:custGeom>
              <a:avLst/>
              <a:gdLst/>
              <a:ahLst/>
              <a:cxnLst/>
              <a:rect l="l" t="t" r="r" b="b"/>
              <a:pathLst>
                <a:path w="6496684">
                  <a:moveTo>
                    <a:pt x="0" y="0"/>
                  </a:moveTo>
                  <a:lnTo>
                    <a:pt x="6496110" y="0"/>
                  </a:lnTo>
                </a:path>
              </a:pathLst>
            </a:custGeom>
            <a:ln w="47624">
              <a:solidFill>
                <a:srgbClr val="E3003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37994" y="2710898"/>
              <a:ext cx="10325099" cy="608647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197498" y="998256"/>
            <a:ext cx="1219454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10279" algn="l"/>
              </a:tabLst>
            </a:pPr>
            <a:r>
              <a:rPr sz="3400" spc="-180" dirty="0">
                <a:latin typeface="Tahoma"/>
                <a:cs typeface="Tahoma"/>
              </a:rPr>
              <a:t>UI,</a:t>
            </a:r>
            <a:r>
              <a:rPr sz="3400" spc="-30" dirty="0">
                <a:latin typeface="Tahoma"/>
                <a:cs typeface="Tahoma"/>
              </a:rPr>
              <a:t> </a:t>
            </a:r>
            <a:r>
              <a:rPr sz="3400" spc="105" dirty="0">
                <a:latin typeface="Tahoma"/>
                <a:cs typeface="Tahoma"/>
              </a:rPr>
              <a:t>четвертый	</a:t>
            </a:r>
            <a:r>
              <a:rPr sz="3400" spc="114" dirty="0">
                <a:latin typeface="Tahoma"/>
                <a:cs typeface="Tahoma"/>
              </a:rPr>
              <a:t>тест</a:t>
            </a:r>
            <a:r>
              <a:rPr sz="3400" spc="-30" dirty="0">
                <a:latin typeface="Tahoma"/>
                <a:cs typeface="Tahoma"/>
              </a:rPr>
              <a:t> </a:t>
            </a:r>
            <a:r>
              <a:rPr sz="3400" spc="215" dirty="0">
                <a:latin typeface="Tahoma"/>
                <a:cs typeface="Tahoma"/>
              </a:rPr>
              <a:t>с</a:t>
            </a:r>
            <a:r>
              <a:rPr sz="3400" spc="-30" dirty="0">
                <a:latin typeface="Tahoma"/>
                <a:cs typeface="Tahoma"/>
              </a:rPr>
              <a:t> </a:t>
            </a:r>
            <a:r>
              <a:rPr sz="3400" spc="114" dirty="0">
                <a:latin typeface="Tahoma"/>
                <a:cs typeface="Tahoma"/>
              </a:rPr>
              <a:t>помехами</a:t>
            </a:r>
            <a:r>
              <a:rPr sz="3400" spc="-30" dirty="0">
                <a:latin typeface="Tahoma"/>
                <a:cs typeface="Tahoma"/>
              </a:rPr>
              <a:t> </a:t>
            </a:r>
            <a:r>
              <a:rPr sz="3400" spc="-60" dirty="0">
                <a:latin typeface="Tahoma"/>
                <a:cs typeface="Tahoma"/>
              </a:rPr>
              <a:t>(гиф</a:t>
            </a:r>
            <a:r>
              <a:rPr sz="3400" spc="-30" dirty="0">
                <a:latin typeface="Tahoma"/>
                <a:cs typeface="Tahoma"/>
              </a:rPr>
              <a:t> </a:t>
            </a:r>
            <a:r>
              <a:rPr sz="3400" spc="70" dirty="0">
                <a:latin typeface="Tahoma"/>
                <a:cs typeface="Tahoma"/>
              </a:rPr>
              <a:t>изображения).</a:t>
            </a:r>
            <a:endParaRPr sz="3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911130" y="663655"/>
              <a:ext cx="2676524" cy="124777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5792" y="1907459"/>
              <a:ext cx="11763374" cy="404812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883092" y="6225464"/>
            <a:ext cx="14549119" cy="37973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55235">
              <a:lnSpc>
                <a:spcPct val="117000"/>
              </a:lnSpc>
              <a:spcBef>
                <a:spcPts val="90"/>
              </a:spcBef>
            </a:pPr>
            <a:r>
              <a:rPr sz="2350" spc="235" dirty="0">
                <a:solidFill>
                  <a:srgbClr val="FFFFFF"/>
                </a:solidFill>
                <a:latin typeface="Tahoma"/>
                <a:cs typeface="Tahoma"/>
              </a:rPr>
              <a:t>long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60" dirty="0">
                <a:solidFill>
                  <a:srgbClr val="FFFFFF"/>
                </a:solidFill>
                <a:latin typeface="Tahoma"/>
                <a:cs typeface="Tahoma"/>
              </a:rPr>
              <a:t>checkGazepoints(List&lt;Gazepoint&gt;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55" dirty="0">
                <a:solidFill>
                  <a:srgbClr val="FFFFFF"/>
                </a:solidFill>
                <a:latin typeface="Tahoma"/>
                <a:cs typeface="Tahoma"/>
              </a:rPr>
              <a:t>list,</a:t>
            </a:r>
            <a:r>
              <a:rPr sz="2350" spc="-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04" dirty="0">
                <a:solidFill>
                  <a:srgbClr val="FFFFFF"/>
                </a:solidFill>
                <a:latin typeface="Tahoma"/>
                <a:cs typeface="Tahoma"/>
              </a:rPr>
              <a:t>Obstacle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05" dirty="0">
                <a:solidFill>
                  <a:srgbClr val="FFFFFF"/>
                </a:solidFill>
                <a:latin typeface="Tahoma"/>
                <a:cs typeface="Tahoma"/>
              </a:rPr>
              <a:t>obstacle){ </a:t>
            </a:r>
            <a:r>
              <a:rPr sz="2350" spc="-7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350" spc="21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350" spc="29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350" spc="33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7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350" spc="55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350" spc="2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340" dirty="0">
                <a:solidFill>
                  <a:srgbClr val="FFFFFF"/>
                </a:solidFill>
                <a:latin typeface="Tahoma"/>
                <a:cs typeface="Tahoma"/>
              </a:rPr>
              <a:t>=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90" dirty="0">
                <a:solidFill>
                  <a:srgbClr val="FFFFFF"/>
                </a:solidFill>
                <a:latin typeface="Tahoma"/>
                <a:cs typeface="Tahoma"/>
              </a:rPr>
              <a:t>0</a:t>
            </a:r>
            <a:r>
              <a:rPr sz="2350" spc="-325" dirty="0">
                <a:solidFill>
                  <a:srgbClr val="FFFFFF"/>
                </a:solidFill>
                <a:latin typeface="Tahoma"/>
                <a:cs typeface="Tahoma"/>
              </a:rPr>
              <a:t>;</a:t>
            </a:r>
            <a:r>
              <a:rPr sz="235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ru-RU" sz="2350" spc="-110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105" dirty="0" smtClean="0">
                <a:solidFill>
                  <a:srgbClr val="FFFFFF"/>
                </a:solidFill>
                <a:latin typeface="Tahoma"/>
                <a:cs typeface="Tahoma"/>
              </a:rPr>
              <a:t>/</a:t>
            </a:r>
            <a:r>
              <a:rPr sz="2350" spc="-100" dirty="0" smtClean="0">
                <a:solidFill>
                  <a:srgbClr val="FFFFFF"/>
                </a:solidFill>
                <a:latin typeface="Tahoma"/>
                <a:cs typeface="Tahoma"/>
              </a:rPr>
              <a:t>/</a:t>
            </a:r>
            <a:r>
              <a:rPr sz="2350" spc="-110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310" dirty="0">
                <a:solidFill>
                  <a:srgbClr val="FFFFFF"/>
                </a:solidFill>
                <a:latin typeface="Tahoma"/>
                <a:cs typeface="Tahoma"/>
              </a:rPr>
              <a:t>и</a:t>
            </a:r>
            <a:r>
              <a:rPr sz="2350" spc="250" dirty="0">
                <a:solidFill>
                  <a:srgbClr val="FFFFFF"/>
                </a:solidFill>
                <a:latin typeface="Tahoma"/>
                <a:cs typeface="Tahoma"/>
              </a:rPr>
              <a:t>с</a:t>
            </a:r>
            <a:r>
              <a:rPr sz="2350" spc="210" dirty="0">
                <a:solidFill>
                  <a:srgbClr val="FFFFFF"/>
                </a:solidFill>
                <a:latin typeface="Tahoma"/>
                <a:cs typeface="Tahoma"/>
              </a:rPr>
              <a:t>к</a:t>
            </a:r>
            <a:r>
              <a:rPr sz="2350" spc="235" dirty="0">
                <a:solidFill>
                  <a:srgbClr val="FFFFFF"/>
                </a:solidFill>
                <a:latin typeface="Tahoma"/>
                <a:cs typeface="Tahoma"/>
              </a:rPr>
              <a:t>о</a:t>
            </a:r>
            <a:r>
              <a:rPr sz="2350" spc="375" dirty="0">
                <a:solidFill>
                  <a:srgbClr val="FFFFFF"/>
                </a:solidFill>
                <a:latin typeface="Tahoma"/>
                <a:cs typeface="Tahoma"/>
              </a:rPr>
              <a:t>м</a:t>
            </a:r>
            <a:r>
              <a:rPr sz="2350" spc="235" dirty="0">
                <a:solidFill>
                  <a:srgbClr val="FFFFFF"/>
                </a:solidFill>
                <a:latin typeface="Tahoma"/>
                <a:cs typeface="Tahoma"/>
              </a:rPr>
              <a:t>ое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10" dirty="0">
                <a:solidFill>
                  <a:srgbClr val="FFFFFF"/>
                </a:solidFill>
                <a:latin typeface="Tahoma"/>
                <a:cs typeface="Tahoma"/>
              </a:rPr>
              <a:t>в</a:t>
            </a:r>
            <a:r>
              <a:rPr sz="2350" spc="330" dirty="0">
                <a:solidFill>
                  <a:srgbClr val="FFFFFF"/>
                </a:solidFill>
                <a:latin typeface="Tahoma"/>
                <a:cs typeface="Tahoma"/>
              </a:rPr>
              <a:t>р</a:t>
            </a:r>
            <a:r>
              <a:rPr sz="2350" spc="229" dirty="0">
                <a:solidFill>
                  <a:srgbClr val="FFFFFF"/>
                </a:solidFill>
                <a:latin typeface="Tahoma"/>
                <a:cs typeface="Tahoma"/>
              </a:rPr>
              <a:t>е</a:t>
            </a:r>
            <a:r>
              <a:rPr sz="2350" spc="375" dirty="0">
                <a:solidFill>
                  <a:srgbClr val="FFFFFF"/>
                </a:solidFill>
                <a:latin typeface="Tahoma"/>
                <a:cs typeface="Tahoma"/>
              </a:rPr>
              <a:t>м</a:t>
            </a:r>
            <a:r>
              <a:rPr sz="2350" spc="200" dirty="0">
                <a:solidFill>
                  <a:srgbClr val="FFFFFF"/>
                </a:solidFill>
                <a:latin typeface="Tahoma"/>
                <a:cs typeface="Tahoma"/>
              </a:rPr>
              <a:t>я</a:t>
            </a:r>
            <a:r>
              <a:rPr sz="2350" spc="-325" dirty="0">
                <a:solidFill>
                  <a:srgbClr val="FFFFFF"/>
                </a:solidFill>
                <a:latin typeface="Tahoma"/>
                <a:cs typeface="Tahoma"/>
              </a:rPr>
              <a:t>;</a:t>
            </a:r>
            <a:endParaRPr sz="235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</a:pPr>
            <a:r>
              <a:rPr sz="2350" spc="165" dirty="0">
                <a:solidFill>
                  <a:srgbClr val="FFFFFF"/>
                </a:solidFill>
                <a:latin typeface="Tahoma"/>
                <a:cs typeface="Tahoma"/>
              </a:rPr>
              <a:t>for(Gazepoint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90" dirty="0">
                <a:solidFill>
                  <a:srgbClr val="FFFFFF"/>
                </a:solidFill>
                <a:latin typeface="Tahoma"/>
                <a:cs typeface="Tahoma"/>
              </a:rPr>
              <a:t>value:</a:t>
            </a:r>
            <a:r>
              <a:rPr sz="2350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75" dirty="0">
                <a:solidFill>
                  <a:srgbClr val="FFFFFF"/>
                </a:solidFill>
                <a:latin typeface="Tahoma"/>
                <a:cs typeface="Tahoma"/>
              </a:rPr>
              <a:t>list)</a:t>
            </a:r>
            <a:r>
              <a:rPr sz="2350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335" dirty="0" smtClean="0">
                <a:solidFill>
                  <a:srgbClr val="FFFFFF"/>
                </a:solidFill>
                <a:latin typeface="Tahoma"/>
                <a:cs typeface="Tahoma"/>
              </a:rPr>
              <a:t>{</a:t>
            </a:r>
            <a:r>
              <a:rPr lang="ru-RU" sz="2350" spc="-335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100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//</a:t>
            </a:r>
            <a:r>
              <a:rPr sz="2350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50" dirty="0">
                <a:solidFill>
                  <a:srgbClr val="FFFFFF"/>
                </a:solidFill>
                <a:latin typeface="Tahoma"/>
                <a:cs typeface="Tahoma"/>
              </a:rPr>
              <a:t>цикл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54" dirty="0">
                <a:solidFill>
                  <a:srgbClr val="FFFFFF"/>
                </a:solidFill>
                <a:latin typeface="Tahoma"/>
                <a:cs typeface="Tahoma"/>
              </a:rPr>
              <a:t>перебора</a:t>
            </a:r>
            <a:r>
              <a:rPr sz="235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95" dirty="0">
                <a:solidFill>
                  <a:srgbClr val="FFFFFF"/>
                </a:solidFill>
                <a:latin typeface="Tahoma"/>
                <a:cs typeface="Tahoma"/>
              </a:rPr>
              <a:t>всех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45" dirty="0">
                <a:solidFill>
                  <a:srgbClr val="FFFFFF"/>
                </a:solidFill>
                <a:latin typeface="Tahoma"/>
                <a:cs typeface="Tahoma"/>
              </a:rPr>
              <a:t>моментов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90" dirty="0">
                <a:solidFill>
                  <a:srgbClr val="FFFFFF"/>
                </a:solidFill>
                <a:latin typeface="Tahoma"/>
                <a:cs typeface="Tahoma"/>
              </a:rPr>
              <a:t>взгляда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75" dirty="0">
                <a:solidFill>
                  <a:srgbClr val="FFFFFF"/>
                </a:solidFill>
                <a:latin typeface="Tahoma"/>
                <a:cs typeface="Tahoma"/>
              </a:rPr>
              <a:t>за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45" dirty="0">
                <a:solidFill>
                  <a:srgbClr val="FFFFFF"/>
                </a:solidFill>
                <a:latin typeface="Tahoma"/>
                <a:cs typeface="Tahoma"/>
              </a:rPr>
              <a:t>прохождение</a:t>
            </a:r>
            <a:r>
              <a:rPr sz="235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90" dirty="0">
                <a:solidFill>
                  <a:srgbClr val="FFFFFF"/>
                </a:solidFill>
                <a:latin typeface="Tahoma"/>
                <a:cs typeface="Tahoma"/>
              </a:rPr>
              <a:t>тестов;</a:t>
            </a:r>
            <a:endParaRPr sz="2350" dirty="0">
              <a:latin typeface="Tahoma"/>
              <a:cs typeface="Tahoma"/>
            </a:endParaRPr>
          </a:p>
          <a:p>
            <a:pPr marL="12700" marR="5080" indent="78740">
              <a:lnSpc>
                <a:spcPct val="117000"/>
              </a:lnSpc>
              <a:spcBef>
                <a:spcPts val="5"/>
              </a:spcBef>
              <a:tabLst>
                <a:tab pos="6620509" algn="l"/>
                <a:tab pos="9835515" algn="l"/>
              </a:tabLst>
            </a:pPr>
            <a:r>
              <a:rPr sz="2350" spc="80" dirty="0">
                <a:solidFill>
                  <a:srgbClr val="FFFFFF"/>
                </a:solidFill>
                <a:latin typeface="Tahoma"/>
                <a:cs typeface="Tahoma"/>
              </a:rPr>
              <a:t>if</a:t>
            </a:r>
            <a:r>
              <a:rPr sz="2350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60" dirty="0">
                <a:solidFill>
                  <a:srgbClr val="FFFFFF"/>
                </a:solidFill>
                <a:latin typeface="Tahoma"/>
                <a:cs typeface="Tahoma"/>
              </a:rPr>
              <a:t>(пара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35" dirty="0">
                <a:solidFill>
                  <a:srgbClr val="FFFFFF"/>
                </a:solidFill>
                <a:latin typeface="Tahoma"/>
                <a:cs typeface="Tahoma"/>
              </a:rPr>
              <a:t>соседних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75" dirty="0">
                <a:solidFill>
                  <a:srgbClr val="FFFFFF"/>
                </a:solidFill>
                <a:latin typeface="Tahoma"/>
                <a:cs typeface="Tahoma"/>
              </a:rPr>
              <a:t>value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00" dirty="0">
                <a:solidFill>
                  <a:srgbClr val="FFFFFF"/>
                </a:solidFill>
                <a:latin typeface="Tahoma"/>
                <a:cs typeface="Tahoma"/>
              </a:rPr>
              <a:t>лежит</a:t>
            </a:r>
            <a:r>
              <a:rPr sz="2350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15" dirty="0">
                <a:solidFill>
                  <a:srgbClr val="FFFFFF"/>
                </a:solidFill>
                <a:latin typeface="Tahoma"/>
                <a:cs typeface="Tahoma"/>
              </a:rPr>
              <a:t>в</a:t>
            </a:r>
            <a:r>
              <a:rPr sz="235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55" dirty="0">
                <a:solidFill>
                  <a:srgbClr val="FFFFFF"/>
                </a:solidFill>
                <a:latin typeface="Tahoma"/>
                <a:cs typeface="Tahoma"/>
              </a:rPr>
              <a:t>obstacle)	</a:t>
            </a:r>
            <a:r>
              <a:rPr sz="2350" spc="254" dirty="0">
                <a:solidFill>
                  <a:srgbClr val="FFFFFF"/>
                </a:solidFill>
                <a:latin typeface="Tahoma"/>
                <a:cs typeface="Tahoma"/>
              </a:rPr>
              <a:t>time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345" dirty="0">
                <a:solidFill>
                  <a:srgbClr val="FFFFFF"/>
                </a:solidFill>
                <a:latin typeface="Tahoma"/>
                <a:cs typeface="Tahoma"/>
              </a:rPr>
              <a:t>+=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80" dirty="0">
                <a:solidFill>
                  <a:srgbClr val="FFFFFF"/>
                </a:solidFill>
                <a:latin typeface="Tahoma"/>
                <a:cs typeface="Tahoma"/>
              </a:rPr>
              <a:t>list(value+</a:t>
            </a:r>
            <a:r>
              <a:rPr sz="235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45" dirty="0">
                <a:solidFill>
                  <a:srgbClr val="FFFFFF"/>
                </a:solidFill>
                <a:latin typeface="Tahoma"/>
                <a:cs typeface="Tahoma"/>
              </a:rPr>
              <a:t>1).getTime()</a:t>
            </a:r>
            <a:r>
              <a:rPr sz="235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90" dirty="0">
                <a:solidFill>
                  <a:srgbClr val="FFFFFF"/>
                </a:solidFill>
                <a:latin typeface="Tahoma"/>
                <a:cs typeface="Tahoma"/>
              </a:rPr>
              <a:t>–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85" dirty="0">
                <a:solidFill>
                  <a:srgbClr val="FFFFFF"/>
                </a:solidFill>
                <a:latin typeface="Tahoma"/>
                <a:cs typeface="Tahoma"/>
              </a:rPr>
              <a:t>list(value).getTime(); </a:t>
            </a:r>
            <a:r>
              <a:rPr sz="2350" spc="-7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350" spc="6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235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120" dirty="0">
                <a:solidFill>
                  <a:srgbClr val="FFFFFF"/>
                </a:solidFill>
                <a:latin typeface="Tahoma"/>
                <a:cs typeface="Tahoma"/>
              </a:rPr>
              <a:t>(</a:t>
            </a:r>
            <a:r>
              <a:rPr sz="2350" spc="25" dirty="0">
                <a:solidFill>
                  <a:srgbClr val="FFFFFF"/>
                </a:solidFill>
                <a:latin typeface="Tahoma"/>
                <a:cs typeface="Tahoma"/>
              </a:rPr>
              <a:t>т</a:t>
            </a:r>
            <a:r>
              <a:rPr sz="2350" spc="235" dirty="0">
                <a:solidFill>
                  <a:srgbClr val="FFFFFF"/>
                </a:solidFill>
                <a:latin typeface="Tahoma"/>
                <a:cs typeface="Tahoma"/>
              </a:rPr>
              <a:t>о</a:t>
            </a:r>
            <a:r>
              <a:rPr sz="2350" spc="195" dirty="0">
                <a:solidFill>
                  <a:srgbClr val="FFFFFF"/>
                </a:solidFill>
                <a:latin typeface="Tahoma"/>
                <a:cs typeface="Tahoma"/>
              </a:rPr>
              <a:t>л</a:t>
            </a:r>
            <a:r>
              <a:rPr sz="2350" spc="160" dirty="0">
                <a:solidFill>
                  <a:srgbClr val="FFFFFF"/>
                </a:solidFill>
                <a:latin typeface="Tahoma"/>
                <a:cs typeface="Tahoma"/>
              </a:rPr>
              <a:t>ь</a:t>
            </a:r>
            <a:r>
              <a:rPr sz="2350" spc="210" dirty="0">
                <a:solidFill>
                  <a:srgbClr val="FFFFFF"/>
                </a:solidFill>
                <a:latin typeface="Tahoma"/>
                <a:cs typeface="Tahoma"/>
              </a:rPr>
              <a:t>к</a:t>
            </a:r>
            <a:r>
              <a:rPr sz="2350" spc="240" dirty="0">
                <a:solidFill>
                  <a:srgbClr val="FFFFFF"/>
                </a:solidFill>
                <a:latin typeface="Tahoma"/>
                <a:cs typeface="Tahoma"/>
              </a:rPr>
              <a:t>о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35" dirty="0">
                <a:solidFill>
                  <a:srgbClr val="FFFFFF"/>
                </a:solidFill>
                <a:latin typeface="Tahoma"/>
                <a:cs typeface="Tahoma"/>
              </a:rPr>
              <a:t>од</a:t>
            </a:r>
            <a:r>
              <a:rPr sz="2350" spc="280" dirty="0">
                <a:solidFill>
                  <a:srgbClr val="FFFFFF"/>
                </a:solidFill>
                <a:latin typeface="Tahoma"/>
                <a:cs typeface="Tahoma"/>
              </a:rPr>
              <a:t>н</a:t>
            </a:r>
            <a:r>
              <a:rPr sz="2350" spc="155" dirty="0">
                <a:solidFill>
                  <a:srgbClr val="FFFFFF"/>
                </a:solidFill>
                <a:latin typeface="Tahoma"/>
                <a:cs typeface="Tahoma"/>
              </a:rPr>
              <a:t>а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310" dirty="0">
                <a:solidFill>
                  <a:srgbClr val="FFFFFF"/>
                </a:solidFill>
                <a:latin typeface="Tahoma"/>
                <a:cs typeface="Tahoma"/>
              </a:rPr>
              <a:t>и</a:t>
            </a:r>
            <a:r>
              <a:rPr sz="2350" spc="195" dirty="0">
                <a:solidFill>
                  <a:srgbClr val="FFFFFF"/>
                </a:solidFill>
                <a:latin typeface="Tahoma"/>
                <a:cs typeface="Tahoma"/>
              </a:rPr>
              <a:t>з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75" dirty="0">
                <a:solidFill>
                  <a:srgbClr val="FFFFFF"/>
                </a:solidFill>
                <a:latin typeface="Tahoma"/>
                <a:cs typeface="Tahoma"/>
              </a:rPr>
              <a:t>п</a:t>
            </a:r>
            <a:r>
              <a:rPr sz="2350" spc="150" dirty="0">
                <a:solidFill>
                  <a:srgbClr val="FFFFFF"/>
                </a:solidFill>
                <a:latin typeface="Tahoma"/>
                <a:cs typeface="Tahoma"/>
              </a:rPr>
              <a:t>а</a:t>
            </a:r>
            <a:r>
              <a:rPr sz="2350" spc="330" dirty="0">
                <a:solidFill>
                  <a:srgbClr val="FFFFFF"/>
                </a:solidFill>
                <a:latin typeface="Tahoma"/>
                <a:cs typeface="Tahoma"/>
              </a:rPr>
              <a:t>р</a:t>
            </a:r>
            <a:r>
              <a:rPr sz="2350" spc="240" dirty="0">
                <a:solidFill>
                  <a:srgbClr val="FFFFFF"/>
                </a:solidFill>
                <a:latin typeface="Tahoma"/>
                <a:cs typeface="Tahoma"/>
              </a:rPr>
              <a:t>ы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50" dirty="0">
                <a:solidFill>
                  <a:srgbClr val="FFFFFF"/>
                </a:solidFill>
                <a:latin typeface="Tahoma"/>
                <a:cs typeface="Tahoma"/>
              </a:rPr>
              <a:t>с</a:t>
            </a:r>
            <a:r>
              <a:rPr sz="2350" spc="235" dirty="0">
                <a:solidFill>
                  <a:srgbClr val="FFFFFF"/>
                </a:solidFill>
                <a:latin typeface="Tahoma"/>
                <a:cs typeface="Tahoma"/>
              </a:rPr>
              <a:t>о</a:t>
            </a:r>
            <a:r>
              <a:rPr sz="2350" spc="250" dirty="0">
                <a:solidFill>
                  <a:srgbClr val="FFFFFF"/>
                </a:solidFill>
                <a:latin typeface="Tahoma"/>
                <a:cs typeface="Tahoma"/>
              </a:rPr>
              <a:t>с</a:t>
            </a:r>
            <a:r>
              <a:rPr sz="2350" spc="229" dirty="0">
                <a:solidFill>
                  <a:srgbClr val="FFFFFF"/>
                </a:solidFill>
                <a:latin typeface="Tahoma"/>
                <a:cs typeface="Tahoma"/>
              </a:rPr>
              <a:t>е</a:t>
            </a:r>
            <a:r>
              <a:rPr sz="2350" spc="235" dirty="0">
                <a:solidFill>
                  <a:srgbClr val="FFFFFF"/>
                </a:solidFill>
                <a:latin typeface="Tahoma"/>
                <a:cs typeface="Tahoma"/>
              </a:rPr>
              <a:t>д</a:t>
            </a:r>
            <a:r>
              <a:rPr sz="2350" spc="280" dirty="0">
                <a:solidFill>
                  <a:srgbClr val="FFFFFF"/>
                </a:solidFill>
                <a:latin typeface="Tahoma"/>
                <a:cs typeface="Tahoma"/>
              </a:rPr>
              <a:t>н</a:t>
            </a:r>
            <a:r>
              <a:rPr sz="2350" spc="310" dirty="0">
                <a:solidFill>
                  <a:srgbClr val="FFFFFF"/>
                </a:solidFill>
                <a:latin typeface="Tahoma"/>
                <a:cs typeface="Tahoma"/>
              </a:rPr>
              <a:t>и</a:t>
            </a:r>
            <a:r>
              <a:rPr sz="2350" spc="90" dirty="0">
                <a:solidFill>
                  <a:srgbClr val="FFFFFF"/>
                </a:solidFill>
                <a:latin typeface="Tahoma"/>
                <a:cs typeface="Tahoma"/>
              </a:rPr>
              <a:t>х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14" dirty="0">
                <a:solidFill>
                  <a:srgbClr val="FFFFFF"/>
                </a:solidFill>
                <a:latin typeface="Tahoma"/>
                <a:cs typeface="Tahoma"/>
              </a:rPr>
              <a:t>v</a:t>
            </a:r>
            <a:r>
              <a:rPr sz="2350" spc="16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350" spc="29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350" spc="2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95" dirty="0">
                <a:solidFill>
                  <a:srgbClr val="FFFFFF"/>
                </a:solidFill>
                <a:latin typeface="Tahoma"/>
                <a:cs typeface="Tahoma"/>
              </a:rPr>
              <a:t>л</a:t>
            </a:r>
            <a:r>
              <a:rPr sz="2350" spc="229" dirty="0">
                <a:solidFill>
                  <a:srgbClr val="FFFFFF"/>
                </a:solidFill>
                <a:latin typeface="Tahoma"/>
                <a:cs typeface="Tahoma"/>
              </a:rPr>
              <a:t>е</a:t>
            </a:r>
            <a:r>
              <a:rPr sz="2350" spc="245" dirty="0">
                <a:solidFill>
                  <a:srgbClr val="FFFFFF"/>
                </a:solidFill>
                <a:latin typeface="Tahoma"/>
                <a:cs typeface="Tahoma"/>
              </a:rPr>
              <a:t>ж</a:t>
            </a:r>
            <a:r>
              <a:rPr sz="2350" spc="310" dirty="0">
                <a:solidFill>
                  <a:srgbClr val="FFFFFF"/>
                </a:solidFill>
                <a:latin typeface="Tahoma"/>
                <a:cs typeface="Tahoma"/>
              </a:rPr>
              <a:t>и</a:t>
            </a:r>
            <a:r>
              <a:rPr sz="2350" spc="30" dirty="0">
                <a:solidFill>
                  <a:srgbClr val="FFFFFF"/>
                </a:solidFill>
                <a:latin typeface="Tahoma"/>
                <a:cs typeface="Tahoma"/>
              </a:rPr>
              <a:t>т</a:t>
            </a:r>
            <a:r>
              <a:rPr sz="235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15" dirty="0">
                <a:solidFill>
                  <a:srgbClr val="FFFFFF"/>
                </a:solidFill>
                <a:latin typeface="Tahoma"/>
                <a:cs typeface="Tahoma"/>
              </a:rPr>
              <a:t>в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21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350" spc="310" dirty="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sz="2350" spc="11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350" spc="17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350" spc="16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350" spc="25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350" spc="19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)</a:t>
            </a:r>
            <a:r>
              <a:rPr sz="235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7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350" spc="55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350" spc="2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3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350" spc="-345" dirty="0">
                <a:solidFill>
                  <a:srgbClr val="FFFFFF"/>
                </a:solidFill>
                <a:latin typeface="Tahoma"/>
                <a:cs typeface="Tahoma"/>
              </a:rPr>
              <a:t>+</a:t>
            </a:r>
            <a:r>
              <a:rPr sz="2350" spc="-340" dirty="0">
                <a:solidFill>
                  <a:srgbClr val="FFFFFF"/>
                </a:solidFill>
                <a:latin typeface="Tahoma"/>
                <a:cs typeface="Tahoma"/>
              </a:rPr>
              <a:t>=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120" dirty="0">
                <a:solidFill>
                  <a:srgbClr val="FFFFFF"/>
                </a:solidFill>
                <a:latin typeface="Tahoma"/>
                <a:cs typeface="Tahoma"/>
              </a:rPr>
              <a:t>(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li</a:t>
            </a:r>
            <a:r>
              <a:rPr sz="2350" spc="11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350" spc="17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350" spc="-120" dirty="0">
                <a:solidFill>
                  <a:srgbClr val="FFFFFF"/>
                </a:solidFill>
                <a:latin typeface="Tahoma"/>
                <a:cs typeface="Tahoma"/>
              </a:rPr>
              <a:t>(</a:t>
            </a:r>
            <a:r>
              <a:rPr sz="2350" spc="114" dirty="0">
                <a:solidFill>
                  <a:srgbClr val="FFFFFF"/>
                </a:solidFill>
                <a:latin typeface="Tahoma"/>
                <a:cs typeface="Tahoma"/>
              </a:rPr>
              <a:t>v</a:t>
            </a:r>
            <a:r>
              <a:rPr sz="2350" spc="16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350" spc="29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350" spc="19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350" spc="-340" dirty="0">
                <a:solidFill>
                  <a:srgbClr val="FFFFFF"/>
                </a:solidFill>
                <a:latin typeface="Tahoma"/>
                <a:cs typeface="Tahoma"/>
              </a:rPr>
              <a:t>+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430" dirty="0">
                <a:solidFill>
                  <a:srgbClr val="FFFFFF"/>
                </a:solidFill>
                <a:latin typeface="Tahoma"/>
                <a:cs typeface="Tahoma"/>
              </a:rPr>
              <a:t>1</a:t>
            </a:r>
            <a:r>
              <a:rPr sz="2350" spc="-120" dirty="0">
                <a:solidFill>
                  <a:srgbClr val="FFFFFF"/>
                </a:solidFill>
                <a:latin typeface="Tahoma"/>
                <a:cs typeface="Tahoma"/>
              </a:rPr>
              <a:t>)</a:t>
            </a:r>
            <a:r>
              <a:rPr sz="2350" spc="-215" dirty="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r>
              <a:rPr sz="2350" spc="33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350" spc="19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350" spc="17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350" spc="-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350" spc="55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350" spc="19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350" spc="-120" dirty="0">
                <a:solidFill>
                  <a:srgbClr val="FFFFFF"/>
                </a:solidFill>
                <a:latin typeface="Tahoma"/>
                <a:cs typeface="Tahoma"/>
              </a:rPr>
              <a:t>(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)</a:t>
            </a:r>
            <a:r>
              <a:rPr sz="235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65" dirty="0">
                <a:solidFill>
                  <a:srgbClr val="FFFFFF"/>
                </a:solidFill>
                <a:latin typeface="Tahoma"/>
                <a:cs typeface="Tahoma"/>
              </a:rPr>
              <a:t>–  </a:t>
            </a:r>
            <a:r>
              <a:rPr sz="2350" spc="95" dirty="0">
                <a:solidFill>
                  <a:srgbClr val="FFFFFF"/>
                </a:solidFill>
                <a:latin typeface="Tahoma"/>
                <a:cs typeface="Tahoma"/>
              </a:rPr>
              <a:t>list(value).getTime())</a:t>
            </a:r>
            <a:r>
              <a:rPr sz="235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-125" dirty="0">
                <a:solidFill>
                  <a:srgbClr val="FFFFFF"/>
                </a:solidFill>
                <a:latin typeface="Tahoma"/>
                <a:cs typeface="Tahoma"/>
              </a:rPr>
              <a:t>/2;</a:t>
            </a:r>
            <a:endParaRPr sz="235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</a:pPr>
            <a:r>
              <a:rPr sz="2350" spc="-335" dirty="0">
                <a:solidFill>
                  <a:srgbClr val="FFFFFF"/>
                </a:solidFill>
                <a:latin typeface="Tahoma"/>
                <a:cs typeface="Tahoma"/>
              </a:rPr>
              <a:t>}</a:t>
            </a:r>
            <a:endParaRPr sz="2350" dirty="0">
              <a:latin typeface="Tahoma"/>
              <a:cs typeface="Tahoma"/>
            </a:endParaRPr>
          </a:p>
          <a:p>
            <a:pPr marL="91440">
              <a:lnSpc>
                <a:spcPct val="100000"/>
              </a:lnSpc>
              <a:spcBef>
                <a:spcPts val="480"/>
              </a:spcBef>
            </a:pPr>
            <a:r>
              <a:rPr sz="2350" spc="195" dirty="0">
                <a:solidFill>
                  <a:srgbClr val="FFFFFF"/>
                </a:solidFill>
                <a:latin typeface="Tahoma"/>
                <a:cs typeface="Tahoma"/>
              </a:rPr>
              <a:t>return</a:t>
            </a:r>
            <a:r>
              <a:rPr sz="235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50" spc="140" dirty="0">
                <a:solidFill>
                  <a:srgbClr val="FFFFFF"/>
                </a:solidFill>
                <a:latin typeface="Tahoma"/>
                <a:cs typeface="Tahoma"/>
              </a:rPr>
              <a:t>time;</a:t>
            </a:r>
            <a:endParaRPr sz="235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</a:pPr>
            <a:r>
              <a:rPr sz="2350" spc="-335" dirty="0">
                <a:solidFill>
                  <a:srgbClr val="FFFFFF"/>
                </a:solidFill>
                <a:latin typeface="Tahoma"/>
                <a:cs typeface="Tahoma"/>
              </a:rPr>
              <a:t>}</a:t>
            </a:r>
            <a:endParaRPr sz="2350" dirty="0">
              <a:latin typeface="Tahoma"/>
              <a:cs typeface="Tahom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998251"/>
            <a:ext cx="990473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75" dirty="0"/>
              <a:t>Н</a:t>
            </a:r>
            <a:r>
              <a:rPr sz="3400" spc="-225" dirty="0"/>
              <a:t>а</a:t>
            </a:r>
            <a:r>
              <a:rPr sz="3400" spc="-270" dirty="0"/>
              <a:t>х</a:t>
            </a:r>
            <a:r>
              <a:rPr sz="3400" spc="-120" dirty="0"/>
              <a:t>о</a:t>
            </a:r>
            <a:r>
              <a:rPr sz="3400" spc="-300" dirty="0"/>
              <a:t>ж</a:t>
            </a:r>
            <a:r>
              <a:rPr sz="3400" spc="25" dirty="0"/>
              <a:t>д</a:t>
            </a:r>
            <a:r>
              <a:rPr sz="3400" spc="-80" dirty="0"/>
              <a:t>е</a:t>
            </a:r>
            <a:r>
              <a:rPr sz="3400" spc="-95" dirty="0"/>
              <a:t>н</a:t>
            </a:r>
            <a:r>
              <a:rPr sz="3400" spc="-40" dirty="0"/>
              <a:t>и</a:t>
            </a:r>
            <a:r>
              <a:rPr sz="3400" spc="-75" dirty="0"/>
              <a:t>е</a:t>
            </a:r>
            <a:r>
              <a:rPr sz="3400" spc="-204" dirty="0"/>
              <a:t> </a:t>
            </a:r>
            <a:r>
              <a:rPr sz="3400" spc="-195" dirty="0"/>
              <a:t>в</a:t>
            </a:r>
            <a:r>
              <a:rPr sz="3400" spc="-25" dirty="0"/>
              <a:t>р</a:t>
            </a:r>
            <a:r>
              <a:rPr sz="3400" spc="-80" dirty="0"/>
              <a:t>е</a:t>
            </a:r>
            <a:r>
              <a:rPr sz="3400" spc="-60" dirty="0"/>
              <a:t>м</a:t>
            </a:r>
            <a:r>
              <a:rPr sz="3400" spc="-80" dirty="0"/>
              <a:t>е</a:t>
            </a:r>
            <a:r>
              <a:rPr sz="3400" spc="-95" dirty="0"/>
              <a:t>н</a:t>
            </a:r>
            <a:r>
              <a:rPr sz="3400" spc="-35" dirty="0"/>
              <a:t>и</a:t>
            </a:r>
            <a:r>
              <a:rPr sz="3400" spc="-204" dirty="0"/>
              <a:t> </a:t>
            </a:r>
            <a:r>
              <a:rPr sz="3400" spc="-195" dirty="0"/>
              <a:t>в</a:t>
            </a:r>
            <a:r>
              <a:rPr sz="3400" spc="-90" dirty="0"/>
              <a:t>з</a:t>
            </a:r>
            <a:r>
              <a:rPr sz="3400" spc="-65" dirty="0"/>
              <a:t>г</a:t>
            </a:r>
            <a:r>
              <a:rPr sz="3400" spc="-155" dirty="0"/>
              <a:t>л</a:t>
            </a:r>
            <a:r>
              <a:rPr sz="3400" spc="-190" dirty="0"/>
              <a:t>я</a:t>
            </a:r>
            <a:r>
              <a:rPr sz="3400" spc="25" dirty="0"/>
              <a:t>д</a:t>
            </a:r>
            <a:r>
              <a:rPr sz="3400" spc="-220" dirty="0"/>
              <a:t>а</a:t>
            </a:r>
            <a:r>
              <a:rPr sz="3400" spc="-204" dirty="0"/>
              <a:t> </a:t>
            </a:r>
            <a:r>
              <a:rPr sz="3400" spc="-95" dirty="0"/>
              <a:t>н</a:t>
            </a:r>
            <a:r>
              <a:rPr sz="3400" spc="-220" dirty="0"/>
              <a:t>а</a:t>
            </a:r>
            <a:r>
              <a:rPr sz="3400" spc="-204" dirty="0"/>
              <a:t> </a:t>
            </a:r>
            <a:r>
              <a:rPr sz="3400" spc="-125" dirty="0"/>
              <a:t>п</a:t>
            </a:r>
            <a:r>
              <a:rPr sz="3400" spc="-120" dirty="0"/>
              <a:t>о</a:t>
            </a:r>
            <a:r>
              <a:rPr sz="3400" spc="-60" dirty="0"/>
              <a:t>м</a:t>
            </a:r>
            <a:r>
              <a:rPr sz="3400" spc="-80" dirty="0"/>
              <a:t>е</a:t>
            </a:r>
            <a:r>
              <a:rPr sz="3400" spc="-270" dirty="0"/>
              <a:t>х</a:t>
            </a:r>
            <a:r>
              <a:rPr sz="3400" spc="-40" dirty="0"/>
              <a:t>и</a:t>
            </a:r>
            <a:r>
              <a:rPr sz="3400" spc="-340" dirty="0"/>
              <a:t>.</a:t>
            </a:r>
            <a:endParaRPr sz="3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96912"/>
            <a:ext cx="18287999" cy="64388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737391" y="6753572"/>
            <a:ext cx="774700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8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1900" b="1" spc="-4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1900" b="1" spc="-10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r>
              <a:rPr sz="1900" b="1" spc="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1900" b="1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900" b="1" spc="-605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04649" y="6753572"/>
            <a:ext cx="822960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8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1900" b="1" spc="-4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1900" b="1" spc="-10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r>
              <a:rPr sz="1900" b="1" spc="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1900" b="1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900" b="1" spc="-22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495624" y="6753572"/>
            <a:ext cx="823594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8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1900" b="1" spc="-4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1900" b="1" spc="-10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r>
              <a:rPr sz="1900" b="1" spc="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1900" b="1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900" b="1" spc="-22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909394" y="6753572"/>
            <a:ext cx="847090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8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1900" b="1" spc="-4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1900" b="1" spc="-10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r>
              <a:rPr sz="1900" b="1" spc="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1900" b="1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900" b="1" spc="-35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endParaRPr sz="1900">
              <a:latin typeface="Verdana"/>
              <a:cs typeface="Verdan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730096" y="2603220"/>
            <a:ext cx="12989560" cy="4060190"/>
            <a:chOff x="1730096" y="2603220"/>
            <a:chExt cx="12989560" cy="4060190"/>
          </a:xfrm>
        </p:grpSpPr>
        <p:sp>
          <p:nvSpPr>
            <p:cNvPr id="8" name="object 8"/>
            <p:cNvSpPr/>
            <p:nvPr/>
          </p:nvSpPr>
          <p:spPr>
            <a:xfrm>
              <a:off x="1730095" y="2603219"/>
              <a:ext cx="5028565" cy="3249295"/>
            </a:xfrm>
            <a:custGeom>
              <a:avLst/>
              <a:gdLst/>
              <a:ahLst/>
              <a:cxnLst/>
              <a:rect l="l" t="t" r="r" b="b"/>
              <a:pathLst>
                <a:path w="5028565" h="3249295">
                  <a:moveTo>
                    <a:pt x="5028438" y="3243072"/>
                  </a:moveTo>
                  <a:lnTo>
                    <a:pt x="0" y="3243072"/>
                  </a:lnTo>
                  <a:lnTo>
                    <a:pt x="0" y="3249282"/>
                  </a:lnTo>
                  <a:lnTo>
                    <a:pt x="5028438" y="3249282"/>
                  </a:lnTo>
                  <a:lnTo>
                    <a:pt x="5028438" y="3243072"/>
                  </a:lnTo>
                  <a:close/>
                </a:path>
                <a:path w="5028565" h="3249295">
                  <a:moveTo>
                    <a:pt x="5028438" y="2432304"/>
                  </a:moveTo>
                  <a:lnTo>
                    <a:pt x="0" y="2432304"/>
                  </a:lnTo>
                  <a:lnTo>
                    <a:pt x="0" y="2438514"/>
                  </a:lnTo>
                  <a:lnTo>
                    <a:pt x="5028438" y="2438514"/>
                  </a:lnTo>
                  <a:lnTo>
                    <a:pt x="5028438" y="2432304"/>
                  </a:lnTo>
                  <a:close/>
                </a:path>
                <a:path w="5028565" h="3249295">
                  <a:moveTo>
                    <a:pt x="5028438" y="1621536"/>
                  </a:moveTo>
                  <a:lnTo>
                    <a:pt x="0" y="1621536"/>
                  </a:lnTo>
                  <a:lnTo>
                    <a:pt x="0" y="1627746"/>
                  </a:lnTo>
                  <a:lnTo>
                    <a:pt x="5028438" y="1627746"/>
                  </a:lnTo>
                  <a:lnTo>
                    <a:pt x="5028438" y="1621536"/>
                  </a:lnTo>
                  <a:close/>
                </a:path>
                <a:path w="5028565" h="3249295">
                  <a:moveTo>
                    <a:pt x="5028438" y="810768"/>
                  </a:moveTo>
                  <a:lnTo>
                    <a:pt x="0" y="810768"/>
                  </a:lnTo>
                  <a:lnTo>
                    <a:pt x="0" y="816991"/>
                  </a:lnTo>
                  <a:lnTo>
                    <a:pt x="5028438" y="816991"/>
                  </a:lnTo>
                  <a:lnTo>
                    <a:pt x="5028438" y="810768"/>
                  </a:lnTo>
                  <a:close/>
                </a:path>
                <a:path w="5028565" h="3249295">
                  <a:moveTo>
                    <a:pt x="5028438" y="0"/>
                  </a:moveTo>
                  <a:lnTo>
                    <a:pt x="0" y="0"/>
                  </a:lnTo>
                  <a:lnTo>
                    <a:pt x="0" y="6223"/>
                  </a:lnTo>
                  <a:lnTo>
                    <a:pt x="5028438" y="6223"/>
                  </a:lnTo>
                  <a:lnTo>
                    <a:pt x="5028438" y="0"/>
                  </a:lnTo>
                  <a:close/>
                </a:path>
              </a:pathLst>
            </a:custGeom>
            <a:solidFill>
              <a:srgbClr val="FFFFFF">
                <a:alpha val="247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730096" y="6657054"/>
              <a:ext cx="5028565" cy="6350"/>
            </a:xfrm>
            <a:custGeom>
              <a:avLst/>
              <a:gdLst/>
              <a:ahLst/>
              <a:cxnLst/>
              <a:rect l="l" t="t" r="r" b="b"/>
              <a:pathLst>
                <a:path w="5028565" h="6350">
                  <a:moveTo>
                    <a:pt x="5028444" y="6211"/>
                  </a:moveTo>
                  <a:lnTo>
                    <a:pt x="0" y="6211"/>
                  </a:lnTo>
                  <a:lnTo>
                    <a:pt x="0" y="0"/>
                  </a:lnTo>
                  <a:lnTo>
                    <a:pt x="5028444" y="0"/>
                  </a:lnTo>
                  <a:lnTo>
                    <a:pt x="5028444" y="6211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730095" y="2802546"/>
              <a:ext cx="5028565" cy="3855720"/>
            </a:xfrm>
            <a:custGeom>
              <a:avLst/>
              <a:gdLst/>
              <a:ahLst/>
              <a:cxnLst/>
              <a:rect l="l" t="t" r="r" b="b"/>
              <a:pathLst>
                <a:path w="5028565" h="3855720">
                  <a:moveTo>
                    <a:pt x="854837" y="427469"/>
                  </a:moveTo>
                  <a:lnTo>
                    <a:pt x="841908" y="384784"/>
                  </a:lnTo>
                  <a:lnTo>
                    <a:pt x="807339" y="356387"/>
                  </a:lnTo>
                  <a:lnTo>
                    <a:pt x="777900" y="350532"/>
                  </a:lnTo>
                  <a:lnTo>
                    <a:pt x="76936" y="350532"/>
                  </a:lnTo>
                  <a:lnTo>
                    <a:pt x="34251" y="363461"/>
                  </a:lnTo>
                  <a:lnTo>
                    <a:pt x="5867" y="398030"/>
                  </a:lnTo>
                  <a:lnTo>
                    <a:pt x="0" y="427469"/>
                  </a:lnTo>
                  <a:lnTo>
                    <a:pt x="0" y="3855186"/>
                  </a:lnTo>
                  <a:lnTo>
                    <a:pt x="854837" y="3855186"/>
                  </a:lnTo>
                  <a:lnTo>
                    <a:pt x="854837" y="427469"/>
                  </a:lnTo>
                  <a:close/>
                </a:path>
                <a:path w="5028565" h="3855720">
                  <a:moveTo>
                    <a:pt x="2246033" y="76936"/>
                  </a:moveTo>
                  <a:lnTo>
                    <a:pt x="2233104" y="34251"/>
                  </a:lnTo>
                  <a:lnTo>
                    <a:pt x="2198535" y="5854"/>
                  </a:lnTo>
                  <a:lnTo>
                    <a:pt x="2169096" y="0"/>
                  </a:lnTo>
                  <a:lnTo>
                    <a:pt x="1468132" y="0"/>
                  </a:lnTo>
                  <a:lnTo>
                    <a:pt x="1425448" y="12928"/>
                  </a:lnTo>
                  <a:lnTo>
                    <a:pt x="1397063" y="47498"/>
                  </a:lnTo>
                  <a:lnTo>
                    <a:pt x="1391208" y="76936"/>
                  </a:lnTo>
                  <a:lnTo>
                    <a:pt x="1391208" y="3855186"/>
                  </a:lnTo>
                  <a:lnTo>
                    <a:pt x="2246033" y="3855186"/>
                  </a:lnTo>
                  <a:lnTo>
                    <a:pt x="2246033" y="76936"/>
                  </a:lnTo>
                  <a:close/>
                </a:path>
                <a:path w="5028565" h="3855720">
                  <a:moveTo>
                    <a:pt x="3637229" y="446747"/>
                  </a:moveTo>
                  <a:lnTo>
                    <a:pt x="3631184" y="416801"/>
                  </a:lnTo>
                  <a:lnTo>
                    <a:pt x="3614699" y="392353"/>
                  </a:lnTo>
                  <a:lnTo>
                    <a:pt x="3590239" y="375856"/>
                  </a:lnTo>
                  <a:lnTo>
                    <a:pt x="3560292" y="369811"/>
                  </a:lnTo>
                  <a:lnTo>
                    <a:pt x="2859328" y="369811"/>
                  </a:lnTo>
                  <a:lnTo>
                    <a:pt x="2829382" y="375856"/>
                  </a:lnTo>
                  <a:lnTo>
                    <a:pt x="2804934" y="392353"/>
                  </a:lnTo>
                  <a:lnTo>
                    <a:pt x="2788450" y="416801"/>
                  </a:lnTo>
                  <a:lnTo>
                    <a:pt x="2782405" y="446747"/>
                  </a:lnTo>
                  <a:lnTo>
                    <a:pt x="2782405" y="3855186"/>
                  </a:lnTo>
                  <a:lnTo>
                    <a:pt x="3637229" y="3855186"/>
                  </a:lnTo>
                  <a:lnTo>
                    <a:pt x="3637229" y="446747"/>
                  </a:lnTo>
                  <a:close/>
                </a:path>
                <a:path w="5028565" h="3855720">
                  <a:moveTo>
                    <a:pt x="5028425" y="824179"/>
                  </a:moveTo>
                  <a:lnTo>
                    <a:pt x="5015509" y="781494"/>
                  </a:lnTo>
                  <a:lnTo>
                    <a:pt x="4980940" y="753097"/>
                  </a:lnTo>
                  <a:lnTo>
                    <a:pt x="4951488" y="747242"/>
                  </a:lnTo>
                  <a:lnTo>
                    <a:pt x="4250537" y="747242"/>
                  </a:lnTo>
                  <a:lnTo>
                    <a:pt x="4207853" y="760171"/>
                  </a:lnTo>
                  <a:lnTo>
                    <a:pt x="4179455" y="794740"/>
                  </a:lnTo>
                  <a:lnTo>
                    <a:pt x="4173601" y="824179"/>
                  </a:lnTo>
                  <a:lnTo>
                    <a:pt x="4173601" y="3855186"/>
                  </a:lnTo>
                  <a:lnTo>
                    <a:pt x="5028425" y="3855186"/>
                  </a:lnTo>
                  <a:lnTo>
                    <a:pt x="5028425" y="824179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9668942" y="2723819"/>
              <a:ext cx="5050790" cy="3820795"/>
            </a:xfrm>
            <a:custGeom>
              <a:avLst/>
              <a:gdLst/>
              <a:ahLst/>
              <a:cxnLst/>
              <a:rect l="l" t="t" r="r" b="b"/>
              <a:pathLst>
                <a:path w="5050790" h="3820795">
                  <a:moveTo>
                    <a:pt x="5050294" y="3111"/>
                  </a:moveTo>
                  <a:lnTo>
                    <a:pt x="5047183" y="3111"/>
                  </a:lnTo>
                  <a:lnTo>
                    <a:pt x="5047183" y="0"/>
                  </a:lnTo>
                  <a:lnTo>
                    <a:pt x="5044071" y="0"/>
                  </a:lnTo>
                  <a:lnTo>
                    <a:pt x="5044071" y="3053892"/>
                  </a:lnTo>
                  <a:lnTo>
                    <a:pt x="4041483" y="3053892"/>
                  </a:lnTo>
                  <a:lnTo>
                    <a:pt x="4041483" y="2296642"/>
                  </a:lnTo>
                  <a:lnTo>
                    <a:pt x="5044071" y="2296642"/>
                  </a:lnTo>
                  <a:lnTo>
                    <a:pt x="5044071" y="2290419"/>
                  </a:lnTo>
                  <a:lnTo>
                    <a:pt x="4041483" y="2290419"/>
                  </a:lnTo>
                  <a:lnTo>
                    <a:pt x="4041483" y="1533169"/>
                  </a:lnTo>
                  <a:lnTo>
                    <a:pt x="5044071" y="1533169"/>
                  </a:lnTo>
                  <a:lnTo>
                    <a:pt x="5044071" y="1526946"/>
                  </a:lnTo>
                  <a:lnTo>
                    <a:pt x="4041483" y="1526946"/>
                  </a:lnTo>
                  <a:lnTo>
                    <a:pt x="4041483" y="769696"/>
                  </a:lnTo>
                  <a:lnTo>
                    <a:pt x="5044071" y="769696"/>
                  </a:lnTo>
                  <a:lnTo>
                    <a:pt x="5044071" y="763473"/>
                  </a:lnTo>
                  <a:lnTo>
                    <a:pt x="4041483" y="763473"/>
                  </a:lnTo>
                  <a:lnTo>
                    <a:pt x="4041483" y="6223"/>
                  </a:lnTo>
                  <a:lnTo>
                    <a:pt x="5044071" y="6223"/>
                  </a:lnTo>
                  <a:lnTo>
                    <a:pt x="5044071" y="0"/>
                  </a:lnTo>
                  <a:lnTo>
                    <a:pt x="4035260" y="0"/>
                  </a:lnTo>
                  <a:lnTo>
                    <a:pt x="4035260" y="6223"/>
                  </a:lnTo>
                  <a:lnTo>
                    <a:pt x="4035260" y="763473"/>
                  </a:lnTo>
                  <a:lnTo>
                    <a:pt x="4035260" y="3053892"/>
                  </a:lnTo>
                  <a:lnTo>
                    <a:pt x="3032671" y="3053892"/>
                  </a:lnTo>
                  <a:lnTo>
                    <a:pt x="3032671" y="2296642"/>
                  </a:lnTo>
                  <a:lnTo>
                    <a:pt x="4035260" y="2296642"/>
                  </a:lnTo>
                  <a:lnTo>
                    <a:pt x="4035260" y="2290419"/>
                  </a:lnTo>
                  <a:lnTo>
                    <a:pt x="3032671" y="2290419"/>
                  </a:lnTo>
                  <a:lnTo>
                    <a:pt x="3032671" y="1533169"/>
                  </a:lnTo>
                  <a:lnTo>
                    <a:pt x="4035260" y="1533169"/>
                  </a:lnTo>
                  <a:lnTo>
                    <a:pt x="4035260" y="1526946"/>
                  </a:lnTo>
                  <a:lnTo>
                    <a:pt x="3032671" y="1526946"/>
                  </a:lnTo>
                  <a:lnTo>
                    <a:pt x="3032671" y="769696"/>
                  </a:lnTo>
                  <a:lnTo>
                    <a:pt x="4035260" y="769696"/>
                  </a:lnTo>
                  <a:lnTo>
                    <a:pt x="4035260" y="763473"/>
                  </a:lnTo>
                  <a:lnTo>
                    <a:pt x="3032671" y="763473"/>
                  </a:lnTo>
                  <a:lnTo>
                    <a:pt x="3032671" y="6223"/>
                  </a:lnTo>
                  <a:lnTo>
                    <a:pt x="4035260" y="6223"/>
                  </a:lnTo>
                  <a:lnTo>
                    <a:pt x="4035260" y="0"/>
                  </a:lnTo>
                  <a:lnTo>
                    <a:pt x="3026435" y="0"/>
                  </a:lnTo>
                  <a:lnTo>
                    <a:pt x="3026435" y="6223"/>
                  </a:lnTo>
                  <a:lnTo>
                    <a:pt x="3026435" y="763473"/>
                  </a:lnTo>
                  <a:lnTo>
                    <a:pt x="3026435" y="3053892"/>
                  </a:lnTo>
                  <a:lnTo>
                    <a:pt x="2023859" y="3053892"/>
                  </a:lnTo>
                  <a:lnTo>
                    <a:pt x="2023859" y="2296642"/>
                  </a:lnTo>
                  <a:lnTo>
                    <a:pt x="3026435" y="2296642"/>
                  </a:lnTo>
                  <a:lnTo>
                    <a:pt x="3026435" y="2290419"/>
                  </a:lnTo>
                  <a:lnTo>
                    <a:pt x="2023859" y="2290419"/>
                  </a:lnTo>
                  <a:lnTo>
                    <a:pt x="2023859" y="1533169"/>
                  </a:lnTo>
                  <a:lnTo>
                    <a:pt x="3026435" y="1533169"/>
                  </a:lnTo>
                  <a:lnTo>
                    <a:pt x="3026435" y="1526946"/>
                  </a:lnTo>
                  <a:lnTo>
                    <a:pt x="2023859" y="1526946"/>
                  </a:lnTo>
                  <a:lnTo>
                    <a:pt x="2023859" y="769696"/>
                  </a:lnTo>
                  <a:lnTo>
                    <a:pt x="3026435" y="769696"/>
                  </a:lnTo>
                  <a:lnTo>
                    <a:pt x="3026435" y="763473"/>
                  </a:lnTo>
                  <a:lnTo>
                    <a:pt x="2023859" y="763473"/>
                  </a:lnTo>
                  <a:lnTo>
                    <a:pt x="2023859" y="6223"/>
                  </a:lnTo>
                  <a:lnTo>
                    <a:pt x="3026435" y="6223"/>
                  </a:lnTo>
                  <a:lnTo>
                    <a:pt x="3026435" y="0"/>
                  </a:lnTo>
                  <a:lnTo>
                    <a:pt x="2017623" y="0"/>
                  </a:lnTo>
                  <a:lnTo>
                    <a:pt x="2017623" y="6223"/>
                  </a:lnTo>
                  <a:lnTo>
                    <a:pt x="2017623" y="763473"/>
                  </a:lnTo>
                  <a:lnTo>
                    <a:pt x="2017623" y="3053892"/>
                  </a:lnTo>
                  <a:lnTo>
                    <a:pt x="1015034" y="3053892"/>
                  </a:lnTo>
                  <a:lnTo>
                    <a:pt x="1015034" y="2296642"/>
                  </a:lnTo>
                  <a:lnTo>
                    <a:pt x="2017623" y="2296642"/>
                  </a:lnTo>
                  <a:lnTo>
                    <a:pt x="2017623" y="2290419"/>
                  </a:lnTo>
                  <a:lnTo>
                    <a:pt x="1015034" y="2290419"/>
                  </a:lnTo>
                  <a:lnTo>
                    <a:pt x="1015034" y="1533169"/>
                  </a:lnTo>
                  <a:lnTo>
                    <a:pt x="2017623" y="1533169"/>
                  </a:lnTo>
                  <a:lnTo>
                    <a:pt x="2017623" y="1526946"/>
                  </a:lnTo>
                  <a:lnTo>
                    <a:pt x="1015034" y="1526946"/>
                  </a:lnTo>
                  <a:lnTo>
                    <a:pt x="1015034" y="769696"/>
                  </a:lnTo>
                  <a:lnTo>
                    <a:pt x="2017623" y="769696"/>
                  </a:lnTo>
                  <a:lnTo>
                    <a:pt x="2017623" y="763473"/>
                  </a:lnTo>
                  <a:lnTo>
                    <a:pt x="1015034" y="763473"/>
                  </a:lnTo>
                  <a:lnTo>
                    <a:pt x="1015034" y="6223"/>
                  </a:lnTo>
                  <a:lnTo>
                    <a:pt x="2017623" y="6223"/>
                  </a:lnTo>
                  <a:lnTo>
                    <a:pt x="2017623" y="0"/>
                  </a:lnTo>
                  <a:lnTo>
                    <a:pt x="1008811" y="0"/>
                  </a:lnTo>
                  <a:lnTo>
                    <a:pt x="1008811" y="6223"/>
                  </a:lnTo>
                  <a:lnTo>
                    <a:pt x="1008811" y="763473"/>
                  </a:lnTo>
                  <a:lnTo>
                    <a:pt x="1008811" y="3053892"/>
                  </a:lnTo>
                  <a:lnTo>
                    <a:pt x="6223" y="3053892"/>
                  </a:lnTo>
                  <a:lnTo>
                    <a:pt x="6223" y="2296642"/>
                  </a:lnTo>
                  <a:lnTo>
                    <a:pt x="1008811" y="2296642"/>
                  </a:lnTo>
                  <a:lnTo>
                    <a:pt x="1008811" y="2290419"/>
                  </a:lnTo>
                  <a:lnTo>
                    <a:pt x="6223" y="2290419"/>
                  </a:lnTo>
                  <a:lnTo>
                    <a:pt x="6223" y="1533169"/>
                  </a:lnTo>
                  <a:lnTo>
                    <a:pt x="1008811" y="1533169"/>
                  </a:lnTo>
                  <a:lnTo>
                    <a:pt x="1008811" y="1526946"/>
                  </a:lnTo>
                  <a:lnTo>
                    <a:pt x="6223" y="1526946"/>
                  </a:lnTo>
                  <a:lnTo>
                    <a:pt x="6223" y="769696"/>
                  </a:lnTo>
                  <a:lnTo>
                    <a:pt x="1008811" y="769696"/>
                  </a:lnTo>
                  <a:lnTo>
                    <a:pt x="1008811" y="763473"/>
                  </a:lnTo>
                  <a:lnTo>
                    <a:pt x="6223" y="763473"/>
                  </a:lnTo>
                  <a:lnTo>
                    <a:pt x="6223" y="6223"/>
                  </a:lnTo>
                  <a:lnTo>
                    <a:pt x="1008811" y="6223"/>
                  </a:lnTo>
                  <a:lnTo>
                    <a:pt x="1008811" y="0"/>
                  </a:lnTo>
                  <a:lnTo>
                    <a:pt x="3111" y="0"/>
                  </a:lnTo>
                  <a:lnTo>
                    <a:pt x="3111" y="3111"/>
                  </a:lnTo>
                  <a:lnTo>
                    <a:pt x="0" y="3111"/>
                  </a:lnTo>
                  <a:lnTo>
                    <a:pt x="0" y="3820490"/>
                  </a:lnTo>
                  <a:lnTo>
                    <a:pt x="6223" y="3820490"/>
                  </a:lnTo>
                  <a:lnTo>
                    <a:pt x="6223" y="3060128"/>
                  </a:lnTo>
                  <a:lnTo>
                    <a:pt x="1008811" y="3060128"/>
                  </a:lnTo>
                  <a:lnTo>
                    <a:pt x="1008811" y="3820490"/>
                  </a:lnTo>
                  <a:lnTo>
                    <a:pt x="1015034" y="3820490"/>
                  </a:lnTo>
                  <a:lnTo>
                    <a:pt x="1015034" y="3060128"/>
                  </a:lnTo>
                  <a:lnTo>
                    <a:pt x="2017623" y="3060128"/>
                  </a:lnTo>
                  <a:lnTo>
                    <a:pt x="2017623" y="3820490"/>
                  </a:lnTo>
                  <a:lnTo>
                    <a:pt x="2023859" y="3820490"/>
                  </a:lnTo>
                  <a:lnTo>
                    <a:pt x="2023859" y="3060128"/>
                  </a:lnTo>
                  <a:lnTo>
                    <a:pt x="3026435" y="3060128"/>
                  </a:lnTo>
                  <a:lnTo>
                    <a:pt x="3026435" y="3820490"/>
                  </a:lnTo>
                  <a:lnTo>
                    <a:pt x="3032671" y="3820490"/>
                  </a:lnTo>
                  <a:lnTo>
                    <a:pt x="3032671" y="3060128"/>
                  </a:lnTo>
                  <a:lnTo>
                    <a:pt x="4035260" y="3060128"/>
                  </a:lnTo>
                  <a:lnTo>
                    <a:pt x="4035260" y="3820490"/>
                  </a:lnTo>
                  <a:lnTo>
                    <a:pt x="4041483" y="3820490"/>
                  </a:lnTo>
                  <a:lnTo>
                    <a:pt x="4041483" y="3060128"/>
                  </a:lnTo>
                  <a:lnTo>
                    <a:pt x="5044071" y="3060128"/>
                  </a:lnTo>
                  <a:lnTo>
                    <a:pt x="5044071" y="3820490"/>
                  </a:lnTo>
                  <a:lnTo>
                    <a:pt x="5050294" y="3820490"/>
                  </a:lnTo>
                  <a:lnTo>
                    <a:pt x="5050294" y="3111"/>
                  </a:lnTo>
                  <a:close/>
                </a:path>
              </a:pathLst>
            </a:custGeom>
            <a:solidFill>
              <a:srgbClr val="FFFFFF">
                <a:alpha val="247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9672060" y="6541186"/>
              <a:ext cx="5044440" cy="6350"/>
            </a:xfrm>
            <a:custGeom>
              <a:avLst/>
              <a:gdLst/>
              <a:ahLst/>
              <a:cxnLst/>
              <a:rect l="l" t="t" r="r" b="b"/>
              <a:pathLst>
                <a:path w="5044440" h="6350">
                  <a:moveTo>
                    <a:pt x="5044072" y="6225"/>
                  </a:moveTo>
                  <a:lnTo>
                    <a:pt x="0" y="6225"/>
                  </a:lnTo>
                  <a:lnTo>
                    <a:pt x="0" y="0"/>
                  </a:lnTo>
                  <a:lnTo>
                    <a:pt x="5044072" y="0"/>
                  </a:lnTo>
                  <a:lnTo>
                    <a:pt x="5044072" y="6225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1218749" y="2437430"/>
            <a:ext cx="335280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220" dirty="0">
                <a:solidFill>
                  <a:srgbClr val="FFFFFF"/>
                </a:solidFill>
                <a:latin typeface="Verdana"/>
                <a:cs typeface="Verdana"/>
              </a:rPr>
              <a:t>5</a:t>
            </a:r>
            <a:r>
              <a:rPr sz="1900" b="1" spc="-5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96051" y="3247681"/>
            <a:ext cx="358140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40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1900" b="1" spc="-5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19525" y="4057934"/>
            <a:ext cx="334645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225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r>
              <a:rPr sz="1900" b="1" spc="-5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20010" y="4868186"/>
            <a:ext cx="334010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229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900" b="1" spc="-5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267929" y="5678439"/>
            <a:ext cx="286385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610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1900" b="1" spc="-5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62795" y="6488690"/>
            <a:ext cx="190500" cy="3175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00" b="1" spc="-5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1900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887414" y="2589677"/>
            <a:ext cx="64643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25</a:t>
            </a:r>
            <a:r>
              <a:rPr sz="1550" b="1" spc="-5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000</a:t>
            </a:r>
            <a:endParaRPr sz="1550">
              <a:latin typeface="Roboto Bk"/>
              <a:cs typeface="Roboto Bk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887414" y="3353418"/>
            <a:ext cx="64643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20</a:t>
            </a:r>
            <a:r>
              <a:rPr sz="1550" b="1" spc="-5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000</a:t>
            </a:r>
            <a:endParaRPr sz="1550">
              <a:latin typeface="Roboto Bk"/>
              <a:cs typeface="Roboto Bk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887414" y="4117159"/>
            <a:ext cx="64643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15</a:t>
            </a:r>
            <a:r>
              <a:rPr sz="1550" b="1" spc="-5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000</a:t>
            </a:r>
            <a:endParaRPr sz="1550">
              <a:latin typeface="Roboto Bk"/>
              <a:cs typeface="Roboto Bk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8887414" y="4880901"/>
            <a:ext cx="646430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10</a:t>
            </a:r>
            <a:r>
              <a:rPr sz="1550" b="1" spc="-5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000</a:t>
            </a:r>
            <a:endParaRPr sz="1550">
              <a:latin typeface="Roboto Bk"/>
              <a:cs typeface="Roboto Bk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9001161" y="5644642"/>
            <a:ext cx="532765" cy="2647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5</a:t>
            </a:r>
            <a:r>
              <a:rPr sz="1550" b="1" spc="-5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000</a:t>
            </a:r>
            <a:endParaRPr sz="1550">
              <a:latin typeface="Roboto Bk"/>
              <a:cs typeface="Roboto Bk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394166" y="6408382"/>
            <a:ext cx="347980" cy="4813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1785"/>
              </a:lnSpc>
              <a:spcBef>
                <a:spcPts val="120"/>
              </a:spcBef>
            </a:pP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0</a:t>
            </a:r>
            <a:endParaRPr sz="1550">
              <a:latin typeface="Roboto Bk"/>
              <a:cs typeface="Roboto Bk"/>
            </a:endParaRPr>
          </a:p>
          <a:p>
            <a:pPr marL="220345">
              <a:lnSpc>
                <a:spcPts val="1785"/>
              </a:lnSpc>
            </a:pP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0</a:t>
            </a:r>
            <a:endParaRPr sz="1550">
              <a:latin typeface="Roboto Bk"/>
              <a:cs typeface="Roboto Bk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11996689" y="2630401"/>
            <a:ext cx="3485515" cy="1746250"/>
            <a:chOff x="11996689" y="2630401"/>
            <a:chExt cx="3485515" cy="1746250"/>
          </a:xfrm>
        </p:grpSpPr>
        <p:pic>
          <p:nvPicPr>
            <p:cNvPr id="26" name="object 2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96689" y="4006460"/>
              <a:ext cx="193124" cy="193234"/>
            </a:xfrm>
            <a:prstGeom prst="rect">
              <a:avLst/>
            </a:prstGeom>
          </p:spPr>
        </p:pic>
        <p:sp>
          <p:nvSpPr>
            <p:cNvPr id="27" name="object 27"/>
            <p:cNvSpPr/>
            <p:nvPr/>
          </p:nvSpPr>
          <p:spPr>
            <a:xfrm>
              <a:off x="13207764" y="3471326"/>
              <a:ext cx="193675" cy="193675"/>
            </a:xfrm>
            <a:custGeom>
              <a:avLst/>
              <a:gdLst/>
              <a:ahLst/>
              <a:cxnLst/>
              <a:rect l="l" t="t" r="r" b="b"/>
              <a:pathLst>
                <a:path w="193675" h="193675">
                  <a:moveTo>
                    <a:pt x="96562" y="193234"/>
                  </a:moveTo>
                  <a:lnTo>
                    <a:pt x="58975" y="185641"/>
                  </a:lnTo>
                  <a:lnTo>
                    <a:pt x="28282" y="164935"/>
                  </a:lnTo>
                  <a:lnTo>
                    <a:pt x="7588" y="134224"/>
                  </a:lnTo>
                  <a:lnTo>
                    <a:pt x="0" y="96617"/>
                  </a:lnTo>
                  <a:lnTo>
                    <a:pt x="7588" y="59009"/>
                  </a:lnTo>
                  <a:lnTo>
                    <a:pt x="28282" y="28298"/>
                  </a:lnTo>
                  <a:lnTo>
                    <a:pt x="58975" y="7592"/>
                  </a:lnTo>
                  <a:lnTo>
                    <a:pt x="96562" y="0"/>
                  </a:lnTo>
                  <a:lnTo>
                    <a:pt x="134148" y="7592"/>
                  </a:lnTo>
                  <a:lnTo>
                    <a:pt x="164841" y="28298"/>
                  </a:lnTo>
                  <a:lnTo>
                    <a:pt x="185535" y="59009"/>
                  </a:lnTo>
                  <a:lnTo>
                    <a:pt x="193124" y="96617"/>
                  </a:lnTo>
                  <a:lnTo>
                    <a:pt x="185535" y="134224"/>
                  </a:lnTo>
                  <a:lnTo>
                    <a:pt x="164841" y="164935"/>
                  </a:lnTo>
                  <a:lnTo>
                    <a:pt x="134148" y="185641"/>
                  </a:lnTo>
                  <a:lnTo>
                    <a:pt x="96562" y="193234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8" name="object 2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015147" y="2630401"/>
              <a:ext cx="193124" cy="193234"/>
            </a:xfrm>
            <a:prstGeom prst="rect">
              <a:avLst/>
            </a:prstGeom>
          </p:spPr>
        </p:pic>
        <p:sp>
          <p:nvSpPr>
            <p:cNvPr id="29" name="object 29"/>
            <p:cNvSpPr/>
            <p:nvPr/>
          </p:nvSpPr>
          <p:spPr>
            <a:xfrm>
              <a:off x="14338101" y="2737428"/>
              <a:ext cx="193675" cy="193675"/>
            </a:xfrm>
            <a:custGeom>
              <a:avLst/>
              <a:gdLst/>
              <a:ahLst/>
              <a:cxnLst/>
              <a:rect l="l" t="t" r="r" b="b"/>
              <a:pathLst>
                <a:path w="193675" h="193675">
                  <a:moveTo>
                    <a:pt x="96562" y="193234"/>
                  </a:moveTo>
                  <a:lnTo>
                    <a:pt x="58975" y="185641"/>
                  </a:lnTo>
                  <a:lnTo>
                    <a:pt x="28282" y="164935"/>
                  </a:lnTo>
                  <a:lnTo>
                    <a:pt x="7588" y="134224"/>
                  </a:lnTo>
                  <a:lnTo>
                    <a:pt x="0" y="96617"/>
                  </a:lnTo>
                  <a:lnTo>
                    <a:pt x="7588" y="59009"/>
                  </a:lnTo>
                  <a:lnTo>
                    <a:pt x="28282" y="28298"/>
                  </a:lnTo>
                  <a:lnTo>
                    <a:pt x="58975" y="7592"/>
                  </a:lnTo>
                  <a:lnTo>
                    <a:pt x="96562" y="0"/>
                  </a:lnTo>
                  <a:lnTo>
                    <a:pt x="134148" y="7592"/>
                  </a:lnTo>
                  <a:lnTo>
                    <a:pt x="164841" y="28298"/>
                  </a:lnTo>
                  <a:lnTo>
                    <a:pt x="185535" y="59009"/>
                  </a:lnTo>
                  <a:lnTo>
                    <a:pt x="193124" y="96617"/>
                  </a:lnTo>
                  <a:lnTo>
                    <a:pt x="185535" y="134224"/>
                  </a:lnTo>
                  <a:lnTo>
                    <a:pt x="164841" y="164935"/>
                  </a:lnTo>
                  <a:lnTo>
                    <a:pt x="134148" y="185641"/>
                  </a:lnTo>
                  <a:lnTo>
                    <a:pt x="96562" y="193234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12232170" y="2783483"/>
              <a:ext cx="3249930" cy="1593215"/>
            </a:xfrm>
            <a:custGeom>
              <a:avLst/>
              <a:gdLst/>
              <a:ahLst/>
              <a:cxnLst/>
              <a:rect l="l" t="t" r="r" b="b"/>
              <a:pathLst>
                <a:path w="3249930" h="1593214">
                  <a:moveTo>
                    <a:pt x="65722" y="1415046"/>
                  </a:moveTo>
                  <a:lnTo>
                    <a:pt x="40081" y="1374914"/>
                  </a:lnTo>
                  <a:lnTo>
                    <a:pt x="0" y="1400543"/>
                  </a:lnTo>
                  <a:lnTo>
                    <a:pt x="25641" y="1440662"/>
                  </a:lnTo>
                  <a:lnTo>
                    <a:pt x="65722" y="1415046"/>
                  </a:lnTo>
                  <a:close/>
                </a:path>
                <a:path w="3249930" h="1593214">
                  <a:moveTo>
                    <a:pt x="145884" y="1363802"/>
                  </a:moveTo>
                  <a:lnTo>
                    <a:pt x="120243" y="1323682"/>
                  </a:lnTo>
                  <a:lnTo>
                    <a:pt x="80162" y="1349298"/>
                  </a:lnTo>
                  <a:lnTo>
                    <a:pt x="105803" y="1389430"/>
                  </a:lnTo>
                  <a:lnTo>
                    <a:pt x="145884" y="1363802"/>
                  </a:lnTo>
                  <a:close/>
                </a:path>
                <a:path w="3249930" h="1593214">
                  <a:moveTo>
                    <a:pt x="226060" y="1312570"/>
                  </a:moveTo>
                  <a:lnTo>
                    <a:pt x="200406" y="1272438"/>
                  </a:lnTo>
                  <a:lnTo>
                    <a:pt x="160324" y="1298054"/>
                  </a:lnTo>
                  <a:lnTo>
                    <a:pt x="185978" y="1338186"/>
                  </a:lnTo>
                  <a:lnTo>
                    <a:pt x="226060" y="1312570"/>
                  </a:lnTo>
                  <a:close/>
                </a:path>
                <a:path w="3249930" h="1593214">
                  <a:moveTo>
                    <a:pt x="306222" y="1261325"/>
                  </a:moveTo>
                  <a:lnTo>
                    <a:pt x="280568" y="1221193"/>
                  </a:lnTo>
                  <a:lnTo>
                    <a:pt x="240487" y="1246822"/>
                  </a:lnTo>
                  <a:lnTo>
                    <a:pt x="266141" y="1286941"/>
                  </a:lnTo>
                  <a:lnTo>
                    <a:pt x="306222" y="1261325"/>
                  </a:lnTo>
                  <a:close/>
                </a:path>
                <a:path w="3249930" h="1593214">
                  <a:moveTo>
                    <a:pt x="386384" y="1210081"/>
                  </a:moveTo>
                  <a:lnTo>
                    <a:pt x="360730" y="1169962"/>
                  </a:lnTo>
                  <a:lnTo>
                    <a:pt x="320649" y="1195578"/>
                  </a:lnTo>
                  <a:lnTo>
                    <a:pt x="346303" y="1235710"/>
                  </a:lnTo>
                  <a:lnTo>
                    <a:pt x="386384" y="1210081"/>
                  </a:lnTo>
                  <a:close/>
                </a:path>
                <a:path w="3249930" h="1593214">
                  <a:moveTo>
                    <a:pt x="466547" y="1158849"/>
                  </a:moveTo>
                  <a:lnTo>
                    <a:pt x="440893" y="1118717"/>
                  </a:lnTo>
                  <a:lnTo>
                    <a:pt x="400812" y="1144333"/>
                  </a:lnTo>
                  <a:lnTo>
                    <a:pt x="426466" y="1184465"/>
                  </a:lnTo>
                  <a:lnTo>
                    <a:pt x="466547" y="1158849"/>
                  </a:lnTo>
                  <a:close/>
                </a:path>
                <a:path w="3249930" h="1593214">
                  <a:moveTo>
                    <a:pt x="546709" y="1107605"/>
                  </a:moveTo>
                  <a:lnTo>
                    <a:pt x="521055" y="1067473"/>
                  </a:lnTo>
                  <a:lnTo>
                    <a:pt x="480974" y="1093101"/>
                  </a:lnTo>
                  <a:lnTo>
                    <a:pt x="506628" y="1133221"/>
                  </a:lnTo>
                  <a:lnTo>
                    <a:pt x="546709" y="1107605"/>
                  </a:lnTo>
                  <a:close/>
                </a:path>
                <a:path w="3249930" h="1593214">
                  <a:moveTo>
                    <a:pt x="626872" y="1056360"/>
                  </a:moveTo>
                  <a:lnTo>
                    <a:pt x="601230" y="1016241"/>
                  </a:lnTo>
                  <a:lnTo>
                    <a:pt x="561136" y="1041857"/>
                  </a:lnTo>
                  <a:lnTo>
                    <a:pt x="586790" y="1081989"/>
                  </a:lnTo>
                  <a:lnTo>
                    <a:pt x="626872" y="1056360"/>
                  </a:lnTo>
                  <a:close/>
                </a:path>
                <a:path w="3249930" h="1593214">
                  <a:moveTo>
                    <a:pt x="707034" y="1005128"/>
                  </a:moveTo>
                  <a:lnTo>
                    <a:pt x="681393" y="964996"/>
                  </a:lnTo>
                  <a:lnTo>
                    <a:pt x="641311" y="990612"/>
                  </a:lnTo>
                  <a:lnTo>
                    <a:pt x="666953" y="1030744"/>
                  </a:lnTo>
                  <a:lnTo>
                    <a:pt x="707034" y="1005128"/>
                  </a:lnTo>
                  <a:close/>
                </a:path>
                <a:path w="3249930" h="1593214">
                  <a:moveTo>
                    <a:pt x="787196" y="953884"/>
                  </a:moveTo>
                  <a:lnTo>
                    <a:pt x="761555" y="913752"/>
                  </a:lnTo>
                  <a:lnTo>
                    <a:pt x="721474" y="939380"/>
                  </a:lnTo>
                  <a:lnTo>
                    <a:pt x="747115" y="979500"/>
                  </a:lnTo>
                  <a:lnTo>
                    <a:pt x="787196" y="953884"/>
                  </a:lnTo>
                  <a:close/>
                </a:path>
                <a:path w="3249930" h="1593214">
                  <a:moveTo>
                    <a:pt x="867371" y="902639"/>
                  </a:moveTo>
                  <a:lnTo>
                    <a:pt x="841717" y="862520"/>
                  </a:lnTo>
                  <a:lnTo>
                    <a:pt x="801636" y="888136"/>
                  </a:lnTo>
                  <a:lnTo>
                    <a:pt x="827278" y="928268"/>
                  </a:lnTo>
                  <a:lnTo>
                    <a:pt x="867371" y="902639"/>
                  </a:lnTo>
                  <a:close/>
                </a:path>
                <a:path w="3249930" h="1593214">
                  <a:moveTo>
                    <a:pt x="947534" y="851408"/>
                  </a:moveTo>
                  <a:lnTo>
                    <a:pt x="921880" y="811276"/>
                  </a:lnTo>
                  <a:lnTo>
                    <a:pt x="881799" y="836891"/>
                  </a:lnTo>
                  <a:lnTo>
                    <a:pt x="907453" y="877023"/>
                  </a:lnTo>
                  <a:lnTo>
                    <a:pt x="947534" y="851408"/>
                  </a:lnTo>
                  <a:close/>
                </a:path>
                <a:path w="3249930" h="1593214">
                  <a:moveTo>
                    <a:pt x="1027696" y="800163"/>
                  </a:moveTo>
                  <a:lnTo>
                    <a:pt x="1002042" y="760031"/>
                  </a:lnTo>
                  <a:lnTo>
                    <a:pt x="961961" y="785660"/>
                  </a:lnTo>
                  <a:lnTo>
                    <a:pt x="987615" y="825779"/>
                  </a:lnTo>
                  <a:lnTo>
                    <a:pt x="1027696" y="800163"/>
                  </a:lnTo>
                  <a:close/>
                </a:path>
                <a:path w="3249930" h="1593214">
                  <a:moveTo>
                    <a:pt x="1107859" y="748919"/>
                  </a:moveTo>
                  <a:lnTo>
                    <a:pt x="1082205" y="708799"/>
                  </a:lnTo>
                  <a:lnTo>
                    <a:pt x="1042123" y="734415"/>
                  </a:lnTo>
                  <a:lnTo>
                    <a:pt x="1067777" y="774547"/>
                  </a:lnTo>
                  <a:lnTo>
                    <a:pt x="1107859" y="748919"/>
                  </a:lnTo>
                  <a:close/>
                </a:path>
                <a:path w="3249930" h="1593214">
                  <a:moveTo>
                    <a:pt x="1188021" y="697687"/>
                  </a:moveTo>
                  <a:lnTo>
                    <a:pt x="1162367" y="657555"/>
                  </a:lnTo>
                  <a:lnTo>
                    <a:pt x="1122286" y="683171"/>
                  </a:lnTo>
                  <a:lnTo>
                    <a:pt x="1147940" y="723303"/>
                  </a:lnTo>
                  <a:lnTo>
                    <a:pt x="1188021" y="697687"/>
                  </a:lnTo>
                  <a:close/>
                </a:path>
                <a:path w="3249930" h="1593214">
                  <a:moveTo>
                    <a:pt x="1268183" y="646442"/>
                  </a:moveTo>
                  <a:lnTo>
                    <a:pt x="1242529" y="606310"/>
                  </a:lnTo>
                  <a:lnTo>
                    <a:pt x="1202448" y="631939"/>
                  </a:lnTo>
                  <a:lnTo>
                    <a:pt x="1228102" y="672058"/>
                  </a:lnTo>
                  <a:lnTo>
                    <a:pt x="1268183" y="646442"/>
                  </a:lnTo>
                  <a:close/>
                </a:path>
                <a:path w="3249930" h="1593214">
                  <a:moveTo>
                    <a:pt x="1348346" y="595198"/>
                  </a:moveTo>
                  <a:lnTo>
                    <a:pt x="1322705" y="555078"/>
                  </a:lnTo>
                  <a:lnTo>
                    <a:pt x="1282623" y="580694"/>
                  </a:lnTo>
                  <a:lnTo>
                    <a:pt x="1308265" y="620826"/>
                  </a:lnTo>
                  <a:lnTo>
                    <a:pt x="1348346" y="595198"/>
                  </a:lnTo>
                  <a:close/>
                </a:path>
                <a:path w="3249930" h="1593214">
                  <a:moveTo>
                    <a:pt x="1428508" y="543966"/>
                  </a:moveTo>
                  <a:lnTo>
                    <a:pt x="1402867" y="503834"/>
                  </a:lnTo>
                  <a:lnTo>
                    <a:pt x="1362786" y="529450"/>
                  </a:lnTo>
                  <a:lnTo>
                    <a:pt x="1388427" y="569582"/>
                  </a:lnTo>
                  <a:lnTo>
                    <a:pt x="1428508" y="543966"/>
                  </a:lnTo>
                  <a:close/>
                </a:path>
                <a:path w="3249930" h="1593214">
                  <a:moveTo>
                    <a:pt x="1508671" y="492721"/>
                  </a:moveTo>
                  <a:lnTo>
                    <a:pt x="1483029" y="452589"/>
                  </a:lnTo>
                  <a:lnTo>
                    <a:pt x="1442948" y="478218"/>
                  </a:lnTo>
                  <a:lnTo>
                    <a:pt x="1468589" y="518337"/>
                  </a:lnTo>
                  <a:lnTo>
                    <a:pt x="1508671" y="492721"/>
                  </a:lnTo>
                  <a:close/>
                </a:path>
                <a:path w="3249930" h="1593214">
                  <a:moveTo>
                    <a:pt x="1588846" y="441477"/>
                  </a:moveTo>
                  <a:lnTo>
                    <a:pt x="1563192" y="401358"/>
                  </a:lnTo>
                  <a:lnTo>
                    <a:pt x="1523111" y="426974"/>
                  </a:lnTo>
                  <a:lnTo>
                    <a:pt x="1548752" y="467106"/>
                  </a:lnTo>
                  <a:lnTo>
                    <a:pt x="1588846" y="441477"/>
                  </a:lnTo>
                  <a:close/>
                </a:path>
                <a:path w="3249930" h="1593214">
                  <a:moveTo>
                    <a:pt x="1669008" y="390245"/>
                  </a:moveTo>
                  <a:lnTo>
                    <a:pt x="1643354" y="350113"/>
                  </a:lnTo>
                  <a:lnTo>
                    <a:pt x="1603273" y="375729"/>
                  </a:lnTo>
                  <a:lnTo>
                    <a:pt x="1628927" y="415861"/>
                  </a:lnTo>
                  <a:lnTo>
                    <a:pt x="1669008" y="390245"/>
                  </a:lnTo>
                  <a:close/>
                </a:path>
                <a:path w="3249930" h="1593214">
                  <a:moveTo>
                    <a:pt x="1749171" y="339001"/>
                  </a:moveTo>
                  <a:lnTo>
                    <a:pt x="1723517" y="298869"/>
                  </a:lnTo>
                  <a:lnTo>
                    <a:pt x="1683435" y="324497"/>
                  </a:lnTo>
                  <a:lnTo>
                    <a:pt x="1709089" y="364617"/>
                  </a:lnTo>
                  <a:lnTo>
                    <a:pt x="1749171" y="339001"/>
                  </a:lnTo>
                  <a:close/>
                </a:path>
                <a:path w="3249930" h="1593214">
                  <a:moveTo>
                    <a:pt x="1829333" y="287756"/>
                  </a:moveTo>
                  <a:lnTo>
                    <a:pt x="1803679" y="247637"/>
                  </a:lnTo>
                  <a:lnTo>
                    <a:pt x="1763598" y="273253"/>
                  </a:lnTo>
                  <a:lnTo>
                    <a:pt x="1789252" y="313385"/>
                  </a:lnTo>
                  <a:lnTo>
                    <a:pt x="1829333" y="287756"/>
                  </a:lnTo>
                  <a:close/>
                </a:path>
                <a:path w="3249930" h="1593214">
                  <a:moveTo>
                    <a:pt x="1909495" y="236524"/>
                  </a:moveTo>
                  <a:lnTo>
                    <a:pt x="1883841" y="196392"/>
                  </a:lnTo>
                  <a:lnTo>
                    <a:pt x="1843760" y="222008"/>
                  </a:lnTo>
                  <a:lnTo>
                    <a:pt x="1869414" y="262140"/>
                  </a:lnTo>
                  <a:lnTo>
                    <a:pt x="1909495" y="236524"/>
                  </a:lnTo>
                  <a:close/>
                </a:path>
                <a:path w="3249930" h="1593214">
                  <a:moveTo>
                    <a:pt x="1989658" y="185280"/>
                  </a:moveTo>
                  <a:lnTo>
                    <a:pt x="1964004" y="145148"/>
                  </a:lnTo>
                  <a:lnTo>
                    <a:pt x="1923923" y="170776"/>
                  </a:lnTo>
                  <a:lnTo>
                    <a:pt x="1949577" y="210896"/>
                  </a:lnTo>
                  <a:lnTo>
                    <a:pt x="1989658" y="185280"/>
                  </a:lnTo>
                  <a:close/>
                </a:path>
                <a:path w="3249930" h="1593214">
                  <a:moveTo>
                    <a:pt x="2069820" y="134035"/>
                  </a:moveTo>
                  <a:lnTo>
                    <a:pt x="2044179" y="93916"/>
                  </a:lnTo>
                  <a:lnTo>
                    <a:pt x="2004098" y="119532"/>
                  </a:lnTo>
                  <a:lnTo>
                    <a:pt x="2029739" y="159664"/>
                  </a:lnTo>
                  <a:lnTo>
                    <a:pt x="2069820" y="134035"/>
                  </a:lnTo>
                  <a:close/>
                </a:path>
                <a:path w="3249930" h="1593214">
                  <a:moveTo>
                    <a:pt x="2149983" y="82804"/>
                  </a:moveTo>
                  <a:lnTo>
                    <a:pt x="2124341" y="42672"/>
                  </a:lnTo>
                  <a:lnTo>
                    <a:pt x="2084260" y="68287"/>
                  </a:lnTo>
                  <a:lnTo>
                    <a:pt x="2109901" y="108419"/>
                  </a:lnTo>
                  <a:lnTo>
                    <a:pt x="2149983" y="82804"/>
                  </a:lnTo>
                  <a:close/>
                </a:path>
                <a:path w="3249930" h="1593214">
                  <a:moveTo>
                    <a:pt x="2216747" y="40132"/>
                  </a:moveTo>
                  <a:lnTo>
                    <a:pt x="2191093" y="0"/>
                  </a:lnTo>
                  <a:lnTo>
                    <a:pt x="2164423" y="17056"/>
                  </a:lnTo>
                  <a:lnTo>
                    <a:pt x="2190064" y="57175"/>
                  </a:lnTo>
                  <a:lnTo>
                    <a:pt x="2216747" y="40132"/>
                  </a:lnTo>
                  <a:close/>
                </a:path>
                <a:path w="3249930" h="1593214">
                  <a:moveTo>
                    <a:pt x="2716123" y="1545475"/>
                  </a:moveTo>
                  <a:lnTo>
                    <a:pt x="2668562" y="1545475"/>
                  </a:lnTo>
                  <a:lnTo>
                    <a:pt x="2668562" y="1593100"/>
                  </a:lnTo>
                  <a:lnTo>
                    <a:pt x="2716123" y="1593100"/>
                  </a:lnTo>
                  <a:lnTo>
                    <a:pt x="2716123" y="1545475"/>
                  </a:lnTo>
                  <a:close/>
                </a:path>
                <a:path w="3249930" h="1593214">
                  <a:moveTo>
                    <a:pt x="2811246" y="1545475"/>
                  </a:moveTo>
                  <a:lnTo>
                    <a:pt x="2763685" y="1545475"/>
                  </a:lnTo>
                  <a:lnTo>
                    <a:pt x="2763685" y="1593100"/>
                  </a:lnTo>
                  <a:lnTo>
                    <a:pt x="2811246" y="1593100"/>
                  </a:lnTo>
                  <a:lnTo>
                    <a:pt x="2811246" y="1545475"/>
                  </a:lnTo>
                  <a:close/>
                </a:path>
                <a:path w="3249930" h="1593214">
                  <a:moveTo>
                    <a:pt x="2906382" y="1545475"/>
                  </a:moveTo>
                  <a:lnTo>
                    <a:pt x="2858820" y="1545475"/>
                  </a:lnTo>
                  <a:lnTo>
                    <a:pt x="2858820" y="1593100"/>
                  </a:lnTo>
                  <a:lnTo>
                    <a:pt x="2906382" y="1593100"/>
                  </a:lnTo>
                  <a:lnTo>
                    <a:pt x="2906382" y="1545475"/>
                  </a:lnTo>
                  <a:close/>
                </a:path>
                <a:path w="3249930" h="1593214">
                  <a:moveTo>
                    <a:pt x="3001505" y="1545475"/>
                  </a:moveTo>
                  <a:lnTo>
                    <a:pt x="2953943" y="1545475"/>
                  </a:lnTo>
                  <a:lnTo>
                    <a:pt x="2953943" y="1593100"/>
                  </a:lnTo>
                  <a:lnTo>
                    <a:pt x="3001505" y="1593100"/>
                  </a:lnTo>
                  <a:lnTo>
                    <a:pt x="3001505" y="1545475"/>
                  </a:lnTo>
                  <a:close/>
                </a:path>
                <a:path w="3249930" h="1593214">
                  <a:moveTo>
                    <a:pt x="3096641" y="1545475"/>
                  </a:moveTo>
                  <a:lnTo>
                    <a:pt x="3049066" y="1545475"/>
                  </a:lnTo>
                  <a:lnTo>
                    <a:pt x="3049066" y="1593100"/>
                  </a:lnTo>
                  <a:lnTo>
                    <a:pt x="3096641" y="1593100"/>
                  </a:lnTo>
                  <a:lnTo>
                    <a:pt x="3096641" y="1545475"/>
                  </a:lnTo>
                  <a:close/>
                </a:path>
                <a:path w="3249930" h="1593214">
                  <a:moveTo>
                    <a:pt x="3191764" y="1545475"/>
                  </a:moveTo>
                  <a:lnTo>
                    <a:pt x="3144202" y="1545475"/>
                  </a:lnTo>
                  <a:lnTo>
                    <a:pt x="3144202" y="1593100"/>
                  </a:lnTo>
                  <a:lnTo>
                    <a:pt x="3191764" y="1593100"/>
                  </a:lnTo>
                  <a:lnTo>
                    <a:pt x="3191764" y="1545475"/>
                  </a:lnTo>
                  <a:close/>
                </a:path>
                <a:path w="3249930" h="1593214">
                  <a:moveTo>
                    <a:pt x="3249599" y="1545475"/>
                  </a:moveTo>
                  <a:lnTo>
                    <a:pt x="3239325" y="1545475"/>
                  </a:lnTo>
                  <a:lnTo>
                    <a:pt x="3239325" y="1593100"/>
                  </a:lnTo>
                  <a:lnTo>
                    <a:pt x="3249599" y="1593100"/>
                  </a:lnTo>
                  <a:lnTo>
                    <a:pt x="3249599" y="15454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/>
          <p:nvPr/>
        </p:nvSpPr>
        <p:spPr>
          <a:xfrm>
            <a:off x="782295" y="1052513"/>
            <a:ext cx="6496685" cy="0"/>
          </a:xfrm>
          <a:custGeom>
            <a:avLst/>
            <a:gdLst/>
            <a:ahLst/>
            <a:cxnLst/>
            <a:rect l="l" t="t" r="r" b="b"/>
            <a:pathLst>
              <a:path w="6496684">
                <a:moveTo>
                  <a:pt x="0" y="0"/>
                </a:moveTo>
                <a:lnTo>
                  <a:pt x="6496110" y="0"/>
                </a:lnTo>
              </a:path>
            </a:pathLst>
          </a:custGeom>
          <a:ln w="47624">
            <a:solidFill>
              <a:srgbClr val="E3003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12171857" y="1697901"/>
            <a:ext cx="2604770" cy="4838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000" b="1" spc="-90" dirty="0">
                <a:solidFill>
                  <a:srgbClr val="FFFFFF"/>
                </a:solidFill>
                <a:latin typeface="Verdana"/>
                <a:cs typeface="Verdana"/>
              </a:rPr>
              <a:t>Корреляция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8213783" y="3285266"/>
            <a:ext cx="455295" cy="2579370"/>
          </a:xfrm>
          <a:prstGeom prst="rect">
            <a:avLst/>
          </a:prstGeom>
        </p:spPr>
        <p:txBody>
          <a:bodyPr vert="vert270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2750" spc="330" dirty="0">
                <a:solidFill>
                  <a:srgbClr val="FFFFFF"/>
                </a:solidFill>
                <a:latin typeface="Tahoma"/>
                <a:cs typeface="Tahoma"/>
              </a:rPr>
              <a:t>Общее</a:t>
            </a:r>
            <a:r>
              <a:rPr sz="2750" spc="-1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750" spc="305" dirty="0">
                <a:solidFill>
                  <a:srgbClr val="FFFFFF"/>
                </a:solidFill>
                <a:latin typeface="Tahoma"/>
                <a:cs typeface="Tahoma"/>
              </a:rPr>
              <a:t>время</a:t>
            </a:r>
            <a:endParaRPr sz="2750">
              <a:latin typeface="Tahoma"/>
              <a:cs typeface="Tahoma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634661" y="1697901"/>
            <a:ext cx="4354195" cy="4838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000" b="1" spc="-35" dirty="0">
                <a:solidFill>
                  <a:srgbClr val="FFFFFF"/>
                </a:solidFill>
                <a:latin typeface="Verdana"/>
                <a:cs typeface="Verdana"/>
              </a:rPr>
              <a:t>Д</a:t>
            </a:r>
            <a:r>
              <a:rPr sz="3000" b="1" spc="-100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3000" b="1" spc="-135" dirty="0">
                <a:solidFill>
                  <a:srgbClr val="FFFFFF"/>
                </a:solidFill>
                <a:latin typeface="Verdana"/>
                <a:cs typeface="Verdana"/>
              </a:rPr>
              <a:t>л</a:t>
            </a:r>
            <a:r>
              <a:rPr sz="3000" b="1" spc="-160" dirty="0">
                <a:solidFill>
                  <a:srgbClr val="FFFFFF"/>
                </a:solidFill>
                <a:latin typeface="Verdana"/>
                <a:cs typeface="Verdana"/>
              </a:rPr>
              <a:t>я</a:t>
            </a:r>
            <a:r>
              <a:rPr sz="3000" b="1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b="1" spc="-100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3000" b="1" spc="-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3000" b="1" spc="-170" dirty="0">
                <a:solidFill>
                  <a:srgbClr val="FFFFFF"/>
                </a:solidFill>
                <a:latin typeface="Verdana"/>
                <a:cs typeface="Verdana"/>
              </a:rPr>
              <a:t>в</a:t>
            </a:r>
            <a:r>
              <a:rPr sz="3000" b="1" spc="-135" dirty="0">
                <a:solidFill>
                  <a:srgbClr val="FFFFFF"/>
                </a:solidFill>
                <a:latin typeface="Verdana"/>
                <a:cs typeface="Verdana"/>
              </a:rPr>
              <a:t>л</a:t>
            </a:r>
            <a:r>
              <a:rPr sz="3000" b="1" spc="-6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3000" b="1" spc="-155" dirty="0">
                <a:solidFill>
                  <a:srgbClr val="FFFFFF"/>
                </a:solidFill>
                <a:latin typeface="Verdana"/>
                <a:cs typeface="Verdana"/>
              </a:rPr>
              <a:t>ч</a:t>
            </a:r>
            <a:r>
              <a:rPr sz="3000" b="1" spc="-6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3000" b="1" spc="-80" dirty="0">
                <a:solidFill>
                  <a:srgbClr val="FFFFFF"/>
                </a:solidFill>
                <a:latin typeface="Verdana"/>
                <a:cs typeface="Verdana"/>
              </a:rPr>
              <a:t>нн</a:t>
            </a:r>
            <a:r>
              <a:rPr sz="3000" b="1" spc="-100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3000" b="1" spc="-20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r>
              <a:rPr sz="3000" b="1" spc="-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3000" b="1" spc="-30" dirty="0">
                <a:solidFill>
                  <a:srgbClr val="FFFFFF"/>
                </a:solidFill>
                <a:latin typeface="Verdana"/>
                <a:cs typeface="Verdana"/>
              </a:rPr>
              <a:t>и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5013726" y="2578100"/>
            <a:ext cx="35623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b="1" spc="30" dirty="0">
                <a:solidFill>
                  <a:srgbClr val="6BE4E7"/>
                </a:solidFill>
                <a:latin typeface="Microsoft YaHei"/>
                <a:cs typeface="Microsoft YaHei"/>
              </a:rPr>
              <a:t>.</a:t>
            </a:r>
            <a:endParaRPr sz="9000">
              <a:latin typeface="Microsoft YaHei"/>
              <a:cs typeface="Microsoft YaHei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5607411" y="3413671"/>
            <a:ext cx="2297430" cy="110680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5875">
              <a:lnSpc>
                <a:spcPct val="100000"/>
              </a:lnSpc>
              <a:spcBef>
                <a:spcPts val="114"/>
              </a:spcBef>
            </a:pPr>
            <a:r>
              <a:rPr sz="2500" spc="180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2500" spc="95" dirty="0">
                <a:solidFill>
                  <a:srgbClr val="FFFFFF"/>
                </a:solidFill>
                <a:latin typeface="Verdana"/>
                <a:cs typeface="Verdana"/>
              </a:rPr>
              <a:t>б</a:t>
            </a:r>
            <a:r>
              <a:rPr sz="2500" spc="45" dirty="0">
                <a:solidFill>
                  <a:srgbClr val="FFFFFF"/>
                </a:solidFill>
                <a:latin typeface="Verdana"/>
                <a:cs typeface="Verdana"/>
              </a:rPr>
              <a:t>щ</a:t>
            </a:r>
            <a:r>
              <a:rPr sz="2500" spc="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500" spc="1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5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dirty="0">
                <a:solidFill>
                  <a:srgbClr val="FFFFFF"/>
                </a:solidFill>
                <a:latin typeface="Verdana"/>
                <a:cs typeface="Verdana"/>
              </a:rPr>
              <a:t>в</a:t>
            </a:r>
            <a:r>
              <a:rPr sz="2500" spc="150" dirty="0">
                <a:solidFill>
                  <a:srgbClr val="FFFFFF"/>
                </a:solidFill>
                <a:latin typeface="Verdana"/>
                <a:cs typeface="Verdana"/>
              </a:rPr>
              <a:t>р</a:t>
            </a:r>
            <a:r>
              <a:rPr sz="2500" spc="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500" spc="200" dirty="0">
                <a:solidFill>
                  <a:srgbClr val="FFFFFF"/>
                </a:solidFill>
                <a:latin typeface="Verdana"/>
                <a:cs typeface="Verdana"/>
              </a:rPr>
              <a:t>м</a:t>
            </a:r>
            <a:r>
              <a:rPr sz="2500" spc="-5" dirty="0">
                <a:solidFill>
                  <a:srgbClr val="FFFFFF"/>
                </a:solidFill>
                <a:latin typeface="Verdana"/>
                <a:cs typeface="Verdana"/>
              </a:rPr>
              <a:t>я</a:t>
            </a:r>
            <a:endParaRPr sz="25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2490"/>
              </a:spcBef>
            </a:pPr>
            <a:r>
              <a:rPr sz="2500" spc="45" dirty="0">
                <a:solidFill>
                  <a:srgbClr val="FFFFFF"/>
                </a:solidFill>
                <a:latin typeface="Verdana"/>
                <a:cs typeface="Verdana"/>
              </a:rPr>
              <a:t>Линейная</a:t>
            </a:r>
            <a:endParaRPr sz="2500">
              <a:latin typeface="Verdana"/>
              <a:cs typeface="Verdana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10414772" y="6522388"/>
            <a:ext cx="5083175" cy="1781175"/>
          </a:xfrm>
          <a:prstGeom prst="rect">
            <a:avLst/>
          </a:prstGeom>
        </p:spPr>
        <p:txBody>
          <a:bodyPr vert="horz" wrap="square" lIns="0" tIns="1174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25"/>
              </a:spcBef>
              <a:tabLst>
                <a:tab pos="1021080" algn="l"/>
                <a:tab pos="2030095" algn="l"/>
                <a:tab pos="2981960" algn="l"/>
                <a:tab pos="3990975" algn="l"/>
              </a:tabLst>
            </a:pP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2</a:t>
            </a:r>
            <a:r>
              <a:rPr sz="1550" b="1" spc="2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500	5</a:t>
            </a:r>
            <a:r>
              <a:rPr sz="1550" b="1" spc="2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000	7</a:t>
            </a:r>
            <a:r>
              <a:rPr sz="1550" b="1" spc="2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500	10</a:t>
            </a:r>
            <a:r>
              <a:rPr sz="1550" b="1" spc="2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000	12</a:t>
            </a:r>
            <a:r>
              <a:rPr sz="1550" b="1" spc="-2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550" b="1" spc="-5" dirty="0">
                <a:solidFill>
                  <a:srgbClr val="FFFFFF"/>
                </a:solidFill>
                <a:latin typeface="Roboto Bk"/>
                <a:cs typeface="Roboto Bk"/>
              </a:rPr>
              <a:t>500</a:t>
            </a:r>
            <a:endParaRPr sz="1550">
              <a:latin typeface="Roboto Bk"/>
              <a:cs typeface="Roboto Bk"/>
            </a:endParaRPr>
          </a:p>
          <a:p>
            <a:pPr marL="254000">
              <a:lnSpc>
                <a:spcPct val="100000"/>
              </a:lnSpc>
              <a:spcBef>
                <a:spcPts val="1365"/>
              </a:spcBef>
            </a:pPr>
            <a:r>
              <a:rPr sz="2650" spc="315" dirty="0">
                <a:solidFill>
                  <a:srgbClr val="FFFFFF"/>
                </a:solidFill>
                <a:latin typeface="Tahoma"/>
                <a:cs typeface="Tahoma"/>
              </a:rPr>
              <a:t>Время</a:t>
            </a:r>
            <a:r>
              <a:rPr sz="265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650" spc="204" dirty="0">
                <a:solidFill>
                  <a:srgbClr val="FFFFFF"/>
                </a:solidFill>
                <a:latin typeface="Tahoma"/>
                <a:cs typeface="Tahoma"/>
              </a:rPr>
              <a:t>отвлеченности</a:t>
            </a:r>
            <a:endParaRPr sz="265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950">
              <a:latin typeface="Tahoma"/>
              <a:cs typeface="Tahoma"/>
            </a:endParaRPr>
          </a:p>
          <a:p>
            <a:pPr marL="88265">
              <a:lnSpc>
                <a:spcPct val="100000"/>
              </a:lnSpc>
              <a:spcBef>
                <a:spcPts val="5"/>
              </a:spcBef>
              <a:tabLst>
                <a:tab pos="1381760" algn="l"/>
                <a:tab pos="2502535" algn="l"/>
              </a:tabLst>
            </a:pPr>
            <a:r>
              <a:rPr sz="2500" spc="140" dirty="0">
                <a:solidFill>
                  <a:srgbClr val="171F2B"/>
                </a:solidFill>
                <a:latin typeface="Tahoma"/>
                <a:cs typeface="Tahoma"/>
              </a:rPr>
              <a:t>точка	</a:t>
            </a:r>
            <a:r>
              <a:rPr sz="2500" spc="150" dirty="0">
                <a:solidFill>
                  <a:srgbClr val="171F2B"/>
                </a:solidFill>
                <a:latin typeface="Tahoma"/>
                <a:cs typeface="Tahoma"/>
              </a:rPr>
              <a:t>дает	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представление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645770" y="7906682"/>
            <a:ext cx="6637020" cy="1778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23035" marR="213360" indent="-990600">
              <a:lnSpc>
                <a:spcPct val="114999"/>
              </a:lnSpc>
              <a:spcBef>
                <a:spcPts val="100"/>
              </a:spcBef>
            </a:pP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Самая</a:t>
            </a:r>
            <a:r>
              <a:rPr sz="2500" spc="-145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171F2B"/>
                </a:solidFill>
                <a:latin typeface="Tahoma"/>
                <a:cs typeface="Tahoma"/>
              </a:rPr>
              <a:t>высокая</a:t>
            </a:r>
            <a:r>
              <a:rPr sz="2500" spc="-140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204" dirty="0">
                <a:solidFill>
                  <a:srgbClr val="171F2B"/>
                </a:solidFill>
                <a:latin typeface="Tahoma"/>
                <a:cs typeface="Tahoma"/>
              </a:rPr>
              <a:t>доля</a:t>
            </a:r>
            <a:r>
              <a:rPr sz="2500" spc="-145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171F2B"/>
                </a:solidFill>
                <a:latin typeface="Tahoma"/>
                <a:cs typeface="Tahoma"/>
              </a:rPr>
              <a:t>отвлеченности </a:t>
            </a:r>
            <a:r>
              <a:rPr sz="2500" spc="-765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215" dirty="0">
                <a:solidFill>
                  <a:srgbClr val="171F2B"/>
                </a:solidFill>
                <a:latin typeface="Tahoma"/>
                <a:cs typeface="Tahoma"/>
              </a:rPr>
              <a:t>приходится</a:t>
            </a:r>
            <a:r>
              <a:rPr sz="2500" spc="-135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210" dirty="0">
                <a:solidFill>
                  <a:srgbClr val="171F2B"/>
                </a:solidFill>
                <a:latin typeface="Tahoma"/>
                <a:cs typeface="Tahoma"/>
              </a:rPr>
              <a:t>на</a:t>
            </a:r>
            <a:r>
              <a:rPr sz="2500" spc="-130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120" dirty="0">
                <a:solidFill>
                  <a:srgbClr val="171F2B"/>
                </a:solidFill>
                <a:latin typeface="Tahoma"/>
                <a:cs typeface="Tahoma"/>
              </a:rPr>
              <a:t>тест</a:t>
            </a:r>
            <a:r>
              <a:rPr sz="2500" spc="-130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-15" dirty="0">
                <a:solidFill>
                  <a:srgbClr val="171F2B"/>
                </a:solidFill>
                <a:latin typeface="Tahoma"/>
                <a:cs typeface="Tahoma"/>
              </a:rPr>
              <a:t>№2.</a:t>
            </a:r>
            <a:endParaRPr sz="2500">
              <a:latin typeface="Tahoma"/>
              <a:cs typeface="Tahoma"/>
            </a:endParaRPr>
          </a:p>
          <a:p>
            <a:pPr marL="12700" marR="5080">
              <a:lnSpc>
                <a:spcPct val="114999"/>
              </a:lnSpc>
            </a:pPr>
            <a:r>
              <a:rPr sz="2500" spc="150" dirty="0">
                <a:solidFill>
                  <a:srgbClr val="171F2B"/>
                </a:solidFill>
                <a:latin typeface="Tahoma"/>
                <a:cs typeface="Tahoma"/>
              </a:rPr>
              <a:t>Вывод: </a:t>
            </a:r>
            <a:r>
              <a:rPr sz="2500" spc="120" dirty="0">
                <a:solidFill>
                  <a:srgbClr val="171F2B"/>
                </a:solidFill>
                <a:latin typeface="Tahoma"/>
                <a:cs typeface="Tahoma"/>
              </a:rPr>
              <a:t>тест </a:t>
            </a:r>
            <a:r>
              <a:rPr sz="2500" spc="95" dirty="0">
                <a:solidFill>
                  <a:srgbClr val="171F2B"/>
                </a:solidFill>
                <a:latin typeface="Tahoma"/>
                <a:cs typeface="Tahoma"/>
              </a:rPr>
              <a:t>№2 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имеет более </a:t>
            </a:r>
            <a:r>
              <a:rPr sz="2500" spc="215" dirty="0">
                <a:solidFill>
                  <a:srgbClr val="171F2B"/>
                </a:solidFill>
                <a:latin typeface="Tahoma"/>
                <a:cs typeface="Tahoma"/>
              </a:rPr>
              <a:t>высокую 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200" dirty="0">
                <a:solidFill>
                  <a:srgbClr val="171F2B"/>
                </a:solidFill>
                <a:latin typeface="Tahoma"/>
                <a:cs typeface="Tahoma"/>
              </a:rPr>
              <a:t>степень</a:t>
            </a:r>
            <a:r>
              <a:rPr sz="2500" spc="-150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потенциальной</a:t>
            </a:r>
            <a:r>
              <a:rPr sz="2500" spc="-150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195" dirty="0">
                <a:solidFill>
                  <a:srgbClr val="171F2B"/>
                </a:solidFill>
                <a:latin typeface="Tahoma"/>
                <a:cs typeface="Tahoma"/>
              </a:rPr>
              <a:t>отвлеченности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8853923" y="7840007"/>
            <a:ext cx="6885940" cy="901700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2500" spc="195" dirty="0">
                <a:solidFill>
                  <a:srgbClr val="171F2B"/>
                </a:solidFill>
                <a:latin typeface="Tahoma"/>
                <a:cs typeface="Tahoma"/>
              </a:rPr>
              <a:t>Каждая</a:t>
            </a:r>
            <a:endParaRPr sz="2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50"/>
              </a:spcBef>
              <a:tabLst>
                <a:tab pos="2096770" algn="l"/>
                <a:tab pos="4986655" algn="l"/>
                <a:tab pos="6654165" algn="l"/>
              </a:tabLst>
            </a:pPr>
            <a:r>
              <a:rPr sz="2500" spc="200" dirty="0">
                <a:solidFill>
                  <a:srgbClr val="171F2B"/>
                </a:solidFill>
                <a:latin typeface="Tahoma"/>
                <a:cs typeface="Tahoma"/>
              </a:rPr>
              <a:t>в</a:t>
            </a:r>
            <a:r>
              <a:rPr sz="2500" spc="325" dirty="0">
                <a:solidFill>
                  <a:srgbClr val="171F2B"/>
                </a:solidFill>
                <a:latin typeface="Tahoma"/>
                <a:cs typeface="Tahoma"/>
              </a:rPr>
              <a:t>р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370" dirty="0">
                <a:solidFill>
                  <a:srgbClr val="171F2B"/>
                </a:solidFill>
                <a:latin typeface="Tahoma"/>
                <a:cs typeface="Tahoma"/>
              </a:rPr>
              <a:t>м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275" dirty="0">
                <a:solidFill>
                  <a:srgbClr val="171F2B"/>
                </a:solidFill>
                <a:latin typeface="Tahoma"/>
                <a:cs typeface="Tahoma"/>
              </a:rPr>
              <a:t>н</a:t>
            </a:r>
            <a:r>
              <a:rPr sz="2500" spc="310" dirty="0">
                <a:solidFill>
                  <a:srgbClr val="171F2B"/>
                </a:solidFill>
                <a:latin typeface="Tahoma"/>
                <a:cs typeface="Tahoma"/>
              </a:rPr>
              <a:t>и</a:t>
            </a:r>
            <a:r>
              <a:rPr sz="2500" dirty="0">
                <a:solidFill>
                  <a:srgbClr val="171F2B"/>
                </a:solidFill>
                <a:latin typeface="Tahoma"/>
                <a:cs typeface="Tahoma"/>
              </a:rPr>
              <a:t>	</a:t>
            </a:r>
            <a:r>
              <a:rPr sz="2500" spc="270" dirty="0">
                <a:solidFill>
                  <a:srgbClr val="171F2B"/>
                </a:solidFill>
                <a:latin typeface="Tahoma"/>
                <a:cs typeface="Tahoma"/>
              </a:rPr>
              <a:t>п</a:t>
            </a:r>
            <a:r>
              <a:rPr sz="2500" spc="325" dirty="0">
                <a:solidFill>
                  <a:srgbClr val="171F2B"/>
                </a:solidFill>
                <a:latin typeface="Tahoma"/>
                <a:cs typeface="Tahoma"/>
              </a:rPr>
              <a:t>р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</a:t>
            </a:r>
            <a:r>
              <a:rPr sz="2500" spc="70" dirty="0">
                <a:solidFill>
                  <a:srgbClr val="171F2B"/>
                </a:solidFill>
                <a:latin typeface="Tahoma"/>
                <a:cs typeface="Tahoma"/>
              </a:rPr>
              <a:t>х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</a:t>
            </a:r>
            <a:r>
              <a:rPr sz="2500" spc="229" dirty="0">
                <a:solidFill>
                  <a:srgbClr val="171F2B"/>
                </a:solidFill>
                <a:latin typeface="Tahoma"/>
                <a:cs typeface="Tahoma"/>
              </a:rPr>
              <a:t>ж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д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275" dirty="0">
                <a:solidFill>
                  <a:srgbClr val="171F2B"/>
                </a:solidFill>
                <a:latin typeface="Tahoma"/>
                <a:cs typeface="Tahoma"/>
              </a:rPr>
              <a:t>н</a:t>
            </a:r>
            <a:r>
              <a:rPr sz="2500" spc="305" dirty="0">
                <a:solidFill>
                  <a:srgbClr val="171F2B"/>
                </a:solidFill>
                <a:latin typeface="Tahoma"/>
                <a:cs typeface="Tahoma"/>
              </a:rPr>
              <a:t>и</a:t>
            </a:r>
            <a:r>
              <a:rPr sz="2500" spc="195" dirty="0">
                <a:solidFill>
                  <a:srgbClr val="171F2B"/>
                </a:solidFill>
                <a:latin typeface="Tahoma"/>
                <a:cs typeface="Tahoma"/>
              </a:rPr>
              <a:t>я</a:t>
            </a:r>
            <a:r>
              <a:rPr sz="2500" dirty="0">
                <a:solidFill>
                  <a:srgbClr val="171F2B"/>
                </a:solidFill>
                <a:latin typeface="Tahoma"/>
                <a:cs typeface="Tahoma"/>
              </a:rPr>
              <a:t>	</a:t>
            </a:r>
            <a:r>
              <a:rPr sz="2500" spc="10" dirty="0">
                <a:solidFill>
                  <a:srgbClr val="171F2B"/>
                </a:solidFill>
                <a:latin typeface="Tahoma"/>
                <a:cs typeface="Tahoma"/>
              </a:rPr>
              <a:t>т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245" dirty="0">
                <a:solidFill>
                  <a:srgbClr val="171F2B"/>
                </a:solidFill>
                <a:latin typeface="Tahoma"/>
                <a:cs typeface="Tahoma"/>
              </a:rPr>
              <a:t>с</a:t>
            </a:r>
            <a:r>
              <a:rPr sz="2500" spc="10" dirty="0">
                <a:solidFill>
                  <a:srgbClr val="171F2B"/>
                </a:solidFill>
                <a:latin typeface="Tahoma"/>
                <a:cs typeface="Tahoma"/>
              </a:rPr>
              <a:t>т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</a:t>
            </a:r>
            <a:r>
              <a:rPr sz="2500" spc="204" dirty="0">
                <a:solidFill>
                  <a:srgbClr val="171F2B"/>
                </a:solidFill>
                <a:latin typeface="Tahoma"/>
                <a:cs typeface="Tahoma"/>
              </a:rPr>
              <a:t>в</a:t>
            </a:r>
            <a:r>
              <a:rPr sz="2500" dirty="0">
                <a:solidFill>
                  <a:srgbClr val="171F2B"/>
                </a:solidFill>
                <a:latin typeface="Tahoma"/>
                <a:cs typeface="Tahoma"/>
              </a:rPr>
              <a:t>	</a:t>
            </a:r>
            <a:r>
              <a:rPr sz="2500" spc="310" dirty="0">
                <a:solidFill>
                  <a:srgbClr val="171F2B"/>
                </a:solidFill>
                <a:latin typeface="Tahoma"/>
                <a:cs typeface="Tahoma"/>
              </a:rPr>
              <a:t>и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5854196" y="7840007"/>
            <a:ext cx="1972310" cy="901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834">
              <a:lnSpc>
                <a:spcPct val="114999"/>
              </a:lnSpc>
              <a:spcBef>
                <a:spcPts val="100"/>
              </a:spcBef>
              <a:tabLst>
                <a:tab pos="805815" algn="l"/>
              </a:tabLst>
            </a:pP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</a:t>
            </a:r>
            <a:r>
              <a:rPr sz="2500" spc="270" dirty="0">
                <a:solidFill>
                  <a:srgbClr val="171F2B"/>
                </a:solidFill>
                <a:latin typeface="Tahoma"/>
                <a:cs typeface="Tahoma"/>
              </a:rPr>
              <a:t>б</a:t>
            </a:r>
            <a:r>
              <a:rPr sz="2500" dirty="0">
                <a:solidFill>
                  <a:srgbClr val="171F2B"/>
                </a:solidFill>
                <a:latin typeface="Tahoma"/>
                <a:cs typeface="Tahoma"/>
              </a:rPr>
              <a:t>		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</a:t>
            </a:r>
            <a:r>
              <a:rPr sz="2500" spc="265" dirty="0">
                <a:solidFill>
                  <a:srgbClr val="171F2B"/>
                </a:solidFill>
                <a:latin typeface="Tahoma"/>
                <a:cs typeface="Tahoma"/>
              </a:rPr>
              <a:t>б</a:t>
            </a:r>
            <a:r>
              <a:rPr sz="2500" spc="340" dirty="0">
                <a:solidFill>
                  <a:srgbClr val="171F2B"/>
                </a:solidFill>
                <a:latin typeface="Tahoma"/>
                <a:cs typeface="Tahoma"/>
              </a:rPr>
              <a:t>щ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245" dirty="0">
                <a:solidFill>
                  <a:srgbClr val="171F2B"/>
                </a:solidFill>
                <a:latin typeface="Tahoma"/>
                <a:cs typeface="Tahoma"/>
              </a:rPr>
              <a:t>м  </a:t>
            </a:r>
            <a:r>
              <a:rPr sz="2500" spc="200" dirty="0">
                <a:solidFill>
                  <a:srgbClr val="171F2B"/>
                </a:solidFill>
                <a:latin typeface="Tahoma"/>
                <a:cs typeface="Tahoma"/>
              </a:rPr>
              <a:t>в</a:t>
            </a:r>
            <a:r>
              <a:rPr sz="2500" spc="325" dirty="0">
                <a:solidFill>
                  <a:srgbClr val="171F2B"/>
                </a:solidFill>
                <a:latin typeface="Tahoma"/>
                <a:cs typeface="Tahoma"/>
              </a:rPr>
              <a:t>р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370" dirty="0">
                <a:solidFill>
                  <a:srgbClr val="171F2B"/>
                </a:solidFill>
                <a:latin typeface="Tahoma"/>
                <a:cs typeface="Tahoma"/>
              </a:rPr>
              <a:t>м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275" dirty="0">
                <a:solidFill>
                  <a:srgbClr val="171F2B"/>
                </a:solidFill>
                <a:latin typeface="Tahoma"/>
                <a:cs typeface="Tahoma"/>
              </a:rPr>
              <a:t>н</a:t>
            </a:r>
            <a:r>
              <a:rPr sz="2500" spc="310" dirty="0">
                <a:solidFill>
                  <a:srgbClr val="171F2B"/>
                </a:solidFill>
                <a:latin typeface="Tahoma"/>
                <a:cs typeface="Tahoma"/>
              </a:rPr>
              <a:t>и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8853923" y="8716307"/>
            <a:ext cx="8968740" cy="1339850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2500" spc="155" dirty="0">
                <a:solidFill>
                  <a:srgbClr val="171F2B"/>
                </a:solidFill>
                <a:latin typeface="Tahoma"/>
                <a:cs typeface="Tahoma"/>
              </a:rPr>
              <a:t>отвлечения.</a:t>
            </a:r>
            <a:endParaRPr sz="2500">
              <a:latin typeface="Tahoma"/>
              <a:cs typeface="Tahoma"/>
            </a:endParaRPr>
          </a:p>
          <a:p>
            <a:pPr marL="12700" marR="5080">
              <a:lnSpc>
                <a:spcPct val="114999"/>
              </a:lnSpc>
              <a:tabLst>
                <a:tab pos="1327785" algn="l"/>
                <a:tab pos="1932305" algn="l"/>
                <a:tab pos="3765550" algn="l"/>
                <a:tab pos="6221095" algn="l"/>
                <a:tab pos="7240905" algn="l"/>
              </a:tabLst>
            </a:pPr>
            <a:r>
              <a:rPr sz="2500" spc="390" dirty="0">
                <a:solidFill>
                  <a:srgbClr val="171F2B"/>
                </a:solidFill>
                <a:latin typeface="Tahoma"/>
                <a:cs typeface="Tahoma"/>
              </a:rPr>
              <a:t>В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ы</a:t>
            </a:r>
            <a:r>
              <a:rPr sz="2500" spc="200" dirty="0">
                <a:solidFill>
                  <a:srgbClr val="171F2B"/>
                </a:solidFill>
                <a:latin typeface="Tahoma"/>
                <a:cs typeface="Tahoma"/>
              </a:rPr>
              <a:t>в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од</a:t>
            </a:r>
            <a:r>
              <a:rPr sz="2500" spc="-355" dirty="0">
                <a:solidFill>
                  <a:srgbClr val="171F2B"/>
                </a:solidFill>
                <a:latin typeface="Tahoma"/>
                <a:cs typeface="Tahoma"/>
              </a:rPr>
              <a:t>:</a:t>
            </a:r>
            <a:r>
              <a:rPr sz="2500" dirty="0">
                <a:solidFill>
                  <a:srgbClr val="171F2B"/>
                </a:solidFill>
                <a:latin typeface="Tahoma"/>
                <a:cs typeface="Tahoma"/>
              </a:rPr>
              <a:t>	</a:t>
            </a:r>
            <a:r>
              <a:rPr sz="2500" spc="355" dirty="0">
                <a:solidFill>
                  <a:srgbClr val="171F2B"/>
                </a:solidFill>
                <a:latin typeface="Tahoma"/>
                <a:cs typeface="Tahoma"/>
              </a:rPr>
              <a:t>Н</a:t>
            </a:r>
            <a:r>
              <a:rPr sz="2500" spc="145" dirty="0">
                <a:solidFill>
                  <a:srgbClr val="171F2B"/>
                </a:solidFill>
                <a:latin typeface="Tahoma"/>
                <a:cs typeface="Tahoma"/>
              </a:rPr>
              <a:t>а</a:t>
            </a:r>
            <a:r>
              <a:rPr sz="2500" dirty="0">
                <a:solidFill>
                  <a:srgbClr val="171F2B"/>
                </a:solidFill>
                <a:latin typeface="Tahoma"/>
                <a:cs typeface="Tahoma"/>
              </a:rPr>
              <a:t>	</a:t>
            </a:r>
            <a:r>
              <a:rPr sz="2500" spc="140" dirty="0">
                <a:solidFill>
                  <a:srgbClr val="171F2B"/>
                </a:solidFill>
                <a:latin typeface="Tahoma"/>
                <a:cs typeface="Tahoma"/>
              </a:rPr>
              <a:t>у</a:t>
            </a:r>
            <a:r>
              <a:rPr sz="2500" spc="245" dirty="0">
                <a:solidFill>
                  <a:srgbClr val="171F2B"/>
                </a:solidFill>
                <a:latin typeface="Tahoma"/>
                <a:cs typeface="Tahoma"/>
              </a:rPr>
              <a:t>с</a:t>
            </a:r>
            <a:r>
              <a:rPr sz="2500" spc="270" dirty="0">
                <a:solidFill>
                  <a:srgbClr val="171F2B"/>
                </a:solidFill>
                <a:latin typeface="Tahoma"/>
                <a:cs typeface="Tahoma"/>
              </a:rPr>
              <a:t>п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370" dirty="0">
                <a:solidFill>
                  <a:srgbClr val="171F2B"/>
                </a:solidFill>
                <a:latin typeface="Tahoma"/>
                <a:cs typeface="Tahoma"/>
              </a:rPr>
              <a:t>ш</a:t>
            </a:r>
            <a:r>
              <a:rPr sz="2500" spc="275" dirty="0">
                <a:solidFill>
                  <a:srgbClr val="171F2B"/>
                </a:solidFill>
                <a:latin typeface="Tahoma"/>
                <a:cs typeface="Tahoma"/>
              </a:rPr>
              <a:t>н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ое</a:t>
            </a:r>
            <a:r>
              <a:rPr sz="2500" dirty="0">
                <a:solidFill>
                  <a:srgbClr val="171F2B"/>
                </a:solidFill>
                <a:latin typeface="Tahoma"/>
                <a:cs typeface="Tahoma"/>
              </a:rPr>
              <a:t>	</a:t>
            </a:r>
            <a:r>
              <a:rPr sz="2500" spc="270" dirty="0">
                <a:solidFill>
                  <a:srgbClr val="171F2B"/>
                </a:solidFill>
                <a:latin typeface="Tahoma"/>
                <a:cs typeface="Tahoma"/>
              </a:rPr>
              <a:t>п</a:t>
            </a:r>
            <a:r>
              <a:rPr sz="2500" spc="325" dirty="0">
                <a:solidFill>
                  <a:srgbClr val="171F2B"/>
                </a:solidFill>
                <a:latin typeface="Tahoma"/>
                <a:cs typeface="Tahoma"/>
              </a:rPr>
              <a:t>р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</a:t>
            </a:r>
            <a:r>
              <a:rPr sz="2500" spc="70" dirty="0">
                <a:solidFill>
                  <a:srgbClr val="171F2B"/>
                </a:solidFill>
                <a:latin typeface="Tahoma"/>
                <a:cs typeface="Tahoma"/>
              </a:rPr>
              <a:t>х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</a:t>
            </a:r>
            <a:r>
              <a:rPr sz="2500" spc="229" dirty="0">
                <a:solidFill>
                  <a:srgbClr val="171F2B"/>
                </a:solidFill>
                <a:latin typeface="Tahoma"/>
                <a:cs typeface="Tahoma"/>
              </a:rPr>
              <a:t>ж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д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275" dirty="0">
                <a:solidFill>
                  <a:srgbClr val="171F2B"/>
                </a:solidFill>
                <a:latin typeface="Tahoma"/>
                <a:cs typeface="Tahoma"/>
              </a:rPr>
              <a:t>н</a:t>
            </a:r>
            <a:r>
              <a:rPr sz="2500" spc="305" dirty="0">
                <a:solidFill>
                  <a:srgbClr val="171F2B"/>
                </a:solidFill>
                <a:latin typeface="Tahoma"/>
                <a:cs typeface="Tahoma"/>
              </a:rPr>
              <a:t>и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dirty="0">
                <a:solidFill>
                  <a:srgbClr val="171F2B"/>
                </a:solidFill>
                <a:latin typeface="Tahoma"/>
                <a:cs typeface="Tahoma"/>
              </a:rPr>
              <a:t>	</a:t>
            </a:r>
            <a:r>
              <a:rPr sz="2500" spc="10" dirty="0">
                <a:solidFill>
                  <a:srgbClr val="171F2B"/>
                </a:solidFill>
                <a:latin typeface="Tahoma"/>
                <a:cs typeface="Tahoma"/>
              </a:rPr>
              <a:t>т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245" dirty="0">
                <a:solidFill>
                  <a:srgbClr val="171F2B"/>
                </a:solidFill>
                <a:latin typeface="Tahoma"/>
                <a:cs typeface="Tahoma"/>
              </a:rPr>
              <a:t>с</a:t>
            </a:r>
            <a:r>
              <a:rPr sz="2500" spc="10" dirty="0">
                <a:solidFill>
                  <a:srgbClr val="171F2B"/>
                </a:solidFill>
                <a:latin typeface="Tahoma"/>
                <a:cs typeface="Tahoma"/>
              </a:rPr>
              <a:t>т</a:t>
            </a:r>
            <a:r>
              <a:rPr sz="2500" spc="145" dirty="0">
                <a:solidFill>
                  <a:srgbClr val="171F2B"/>
                </a:solidFill>
                <a:latin typeface="Tahoma"/>
                <a:cs typeface="Tahoma"/>
              </a:rPr>
              <a:t>а</a:t>
            </a:r>
            <a:r>
              <a:rPr sz="2500" dirty="0">
                <a:solidFill>
                  <a:srgbClr val="171F2B"/>
                </a:solidFill>
                <a:latin typeface="Tahoma"/>
                <a:cs typeface="Tahoma"/>
              </a:rPr>
              <a:t>	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о</a:t>
            </a:r>
            <a:r>
              <a:rPr sz="2500" spc="200" dirty="0">
                <a:solidFill>
                  <a:srgbClr val="171F2B"/>
                </a:solidFill>
                <a:latin typeface="Tahoma"/>
                <a:cs typeface="Tahoma"/>
              </a:rPr>
              <a:t>к</a:t>
            </a:r>
            <a:r>
              <a:rPr sz="2500" spc="140" dirty="0">
                <a:solidFill>
                  <a:srgbClr val="171F2B"/>
                </a:solidFill>
                <a:latin typeface="Tahoma"/>
                <a:cs typeface="Tahoma"/>
              </a:rPr>
              <a:t>а</a:t>
            </a:r>
            <a:r>
              <a:rPr sz="2500" spc="185" dirty="0">
                <a:solidFill>
                  <a:srgbClr val="171F2B"/>
                </a:solidFill>
                <a:latin typeface="Tahoma"/>
                <a:cs typeface="Tahoma"/>
              </a:rPr>
              <a:t>з</a:t>
            </a:r>
            <a:r>
              <a:rPr sz="2500" spc="225" dirty="0">
                <a:solidFill>
                  <a:srgbClr val="171F2B"/>
                </a:solidFill>
                <a:latin typeface="Tahoma"/>
                <a:cs typeface="Tahoma"/>
              </a:rPr>
              <a:t>ы</a:t>
            </a:r>
            <a:r>
              <a:rPr sz="2500" spc="200" dirty="0">
                <a:solidFill>
                  <a:srgbClr val="171F2B"/>
                </a:solidFill>
                <a:latin typeface="Tahoma"/>
                <a:cs typeface="Tahoma"/>
              </a:rPr>
              <a:t>в</a:t>
            </a:r>
            <a:r>
              <a:rPr sz="2500" spc="140" dirty="0">
                <a:solidFill>
                  <a:srgbClr val="171F2B"/>
                </a:solidFill>
                <a:latin typeface="Tahoma"/>
                <a:cs typeface="Tahoma"/>
              </a:rPr>
              <a:t>а</a:t>
            </a:r>
            <a:r>
              <a:rPr sz="2500" spc="220" dirty="0">
                <a:solidFill>
                  <a:srgbClr val="171F2B"/>
                </a:solidFill>
                <a:latin typeface="Tahoma"/>
                <a:cs typeface="Tahoma"/>
              </a:rPr>
              <a:t>е</a:t>
            </a:r>
            <a:r>
              <a:rPr sz="2500" spc="10" dirty="0">
                <a:solidFill>
                  <a:srgbClr val="171F2B"/>
                </a:solidFill>
                <a:latin typeface="Tahoma"/>
                <a:cs typeface="Tahoma"/>
              </a:rPr>
              <a:t>т  </a:t>
            </a:r>
            <a:r>
              <a:rPr sz="2500" spc="240" dirty="0">
                <a:solidFill>
                  <a:srgbClr val="171F2B"/>
                </a:solidFill>
                <a:latin typeface="Tahoma"/>
                <a:cs typeface="Tahoma"/>
              </a:rPr>
              <a:t>влияние</a:t>
            </a:r>
            <a:r>
              <a:rPr sz="2500" spc="-135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254" dirty="0">
                <a:solidFill>
                  <a:srgbClr val="171F2B"/>
                </a:solidFill>
                <a:latin typeface="Tahoma"/>
                <a:cs typeface="Tahoma"/>
              </a:rPr>
              <a:t>информационный</a:t>
            </a:r>
            <a:r>
              <a:rPr sz="2500" spc="-130" dirty="0">
                <a:solidFill>
                  <a:srgbClr val="171F2B"/>
                </a:solidFill>
                <a:latin typeface="Tahoma"/>
                <a:cs typeface="Tahoma"/>
              </a:rPr>
              <a:t> </a:t>
            </a:r>
            <a:r>
              <a:rPr sz="2500" spc="165" dirty="0">
                <a:solidFill>
                  <a:srgbClr val="171F2B"/>
                </a:solidFill>
                <a:latin typeface="Tahoma"/>
                <a:cs typeface="Tahoma"/>
              </a:rPr>
              <a:t>шум.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42" name="object 42"/>
          <p:cNvSpPr txBox="1">
            <a:spLocks noGrp="1"/>
          </p:cNvSpPr>
          <p:nvPr>
            <p:ph type="title"/>
          </p:nvPr>
        </p:nvSpPr>
        <p:spPr>
          <a:xfrm>
            <a:off x="767958" y="405384"/>
            <a:ext cx="7941309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70" dirty="0">
                <a:solidFill>
                  <a:srgbClr val="0F0F11"/>
                </a:solidFill>
              </a:rPr>
              <a:t>А</a:t>
            </a:r>
            <a:r>
              <a:rPr sz="3400" spc="-95" dirty="0">
                <a:solidFill>
                  <a:srgbClr val="0F0F11"/>
                </a:solidFill>
              </a:rPr>
              <a:t>н</a:t>
            </a:r>
            <a:r>
              <a:rPr sz="3400" spc="-225" dirty="0">
                <a:solidFill>
                  <a:srgbClr val="0F0F11"/>
                </a:solidFill>
              </a:rPr>
              <a:t>а</a:t>
            </a:r>
            <a:r>
              <a:rPr sz="3400" spc="-155" dirty="0">
                <a:solidFill>
                  <a:srgbClr val="0F0F11"/>
                </a:solidFill>
              </a:rPr>
              <a:t>л</a:t>
            </a:r>
            <a:r>
              <a:rPr sz="3400" spc="-40" dirty="0">
                <a:solidFill>
                  <a:srgbClr val="0F0F11"/>
                </a:solidFill>
              </a:rPr>
              <a:t>и</a:t>
            </a:r>
            <a:r>
              <a:rPr sz="3400" spc="-85" dirty="0">
                <a:solidFill>
                  <a:srgbClr val="0F0F11"/>
                </a:solidFill>
              </a:rPr>
              <a:t>з</a:t>
            </a:r>
            <a:r>
              <a:rPr sz="3400" spc="-204" dirty="0">
                <a:solidFill>
                  <a:srgbClr val="0F0F11"/>
                </a:solidFill>
              </a:rPr>
              <a:t> </a:t>
            </a:r>
            <a:r>
              <a:rPr sz="3400" spc="-125" dirty="0">
                <a:solidFill>
                  <a:srgbClr val="0F0F11"/>
                </a:solidFill>
              </a:rPr>
              <a:t>п</a:t>
            </a:r>
            <a:r>
              <a:rPr sz="3400" spc="-120" dirty="0">
                <a:solidFill>
                  <a:srgbClr val="0F0F11"/>
                </a:solidFill>
              </a:rPr>
              <a:t>о</a:t>
            </a:r>
            <a:r>
              <a:rPr sz="3400" spc="-155" dirty="0">
                <a:solidFill>
                  <a:srgbClr val="0F0F11"/>
                </a:solidFill>
              </a:rPr>
              <a:t>л</a:t>
            </a:r>
            <a:r>
              <a:rPr sz="3400" spc="-135" dirty="0">
                <a:solidFill>
                  <a:srgbClr val="0F0F11"/>
                </a:solidFill>
              </a:rPr>
              <a:t>у</a:t>
            </a:r>
            <a:r>
              <a:rPr sz="3400" spc="-180" dirty="0">
                <a:solidFill>
                  <a:srgbClr val="0F0F11"/>
                </a:solidFill>
              </a:rPr>
              <a:t>ч</a:t>
            </a:r>
            <a:r>
              <a:rPr sz="3400" spc="-80" dirty="0">
                <a:solidFill>
                  <a:srgbClr val="0F0F11"/>
                </a:solidFill>
              </a:rPr>
              <a:t>е</a:t>
            </a:r>
            <a:r>
              <a:rPr sz="3400" spc="-95" dirty="0">
                <a:solidFill>
                  <a:srgbClr val="0F0F11"/>
                </a:solidFill>
              </a:rPr>
              <a:t>нн</a:t>
            </a:r>
            <a:r>
              <a:rPr sz="3400" spc="-275" dirty="0">
                <a:solidFill>
                  <a:srgbClr val="0F0F11"/>
                </a:solidFill>
              </a:rPr>
              <a:t>ы</a:t>
            </a:r>
            <a:r>
              <a:rPr sz="3400" spc="-265" dirty="0">
                <a:solidFill>
                  <a:srgbClr val="0F0F11"/>
                </a:solidFill>
              </a:rPr>
              <a:t>х</a:t>
            </a:r>
            <a:r>
              <a:rPr sz="3400" spc="-204" dirty="0">
                <a:solidFill>
                  <a:srgbClr val="0F0F11"/>
                </a:solidFill>
              </a:rPr>
              <a:t> </a:t>
            </a:r>
            <a:r>
              <a:rPr sz="3400" spc="-25" dirty="0">
                <a:solidFill>
                  <a:srgbClr val="0F0F11"/>
                </a:solidFill>
              </a:rPr>
              <a:t>р</a:t>
            </a:r>
            <a:r>
              <a:rPr sz="3400" spc="-80" dirty="0">
                <a:solidFill>
                  <a:srgbClr val="0F0F11"/>
                </a:solidFill>
              </a:rPr>
              <a:t>е</a:t>
            </a:r>
            <a:r>
              <a:rPr sz="3400" spc="-90" dirty="0">
                <a:solidFill>
                  <a:srgbClr val="0F0F11"/>
                </a:solidFill>
              </a:rPr>
              <a:t>з</a:t>
            </a:r>
            <a:r>
              <a:rPr sz="3400" spc="-135" dirty="0">
                <a:solidFill>
                  <a:srgbClr val="0F0F11"/>
                </a:solidFill>
              </a:rPr>
              <a:t>у</a:t>
            </a:r>
            <a:r>
              <a:rPr sz="3400" spc="-155" dirty="0">
                <a:solidFill>
                  <a:srgbClr val="0F0F11"/>
                </a:solidFill>
              </a:rPr>
              <a:t>л</a:t>
            </a:r>
            <a:r>
              <a:rPr sz="3400" spc="-160" dirty="0">
                <a:solidFill>
                  <a:srgbClr val="0F0F11"/>
                </a:solidFill>
              </a:rPr>
              <a:t>ь</a:t>
            </a:r>
            <a:r>
              <a:rPr sz="3400" spc="-10" dirty="0">
                <a:solidFill>
                  <a:srgbClr val="0F0F11"/>
                </a:solidFill>
              </a:rPr>
              <a:t>т</a:t>
            </a:r>
            <a:r>
              <a:rPr sz="3400" spc="-225" dirty="0">
                <a:solidFill>
                  <a:srgbClr val="0F0F11"/>
                </a:solidFill>
              </a:rPr>
              <a:t>а</a:t>
            </a:r>
            <a:r>
              <a:rPr sz="3400" spc="-10" dirty="0">
                <a:solidFill>
                  <a:srgbClr val="0F0F11"/>
                </a:solidFill>
              </a:rPr>
              <a:t>т</a:t>
            </a:r>
            <a:r>
              <a:rPr sz="3400" spc="-120" dirty="0">
                <a:solidFill>
                  <a:srgbClr val="0F0F11"/>
                </a:solidFill>
              </a:rPr>
              <a:t>о</a:t>
            </a:r>
            <a:r>
              <a:rPr sz="3400" spc="-195" dirty="0">
                <a:solidFill>
                  <a:srgbClr val="0F0F11"/>
                </a:solidFill>
              </a:rPr>
              <a:t>в</a:t>
            </a:r>
            <a:r>
              <a:rPr sz="3400" spc="-340" dirty="0">
                <a:solidFill>
                  <a:srgbClr val="0F0F11"/>
                </a:solidFill>
              </a:rPr>
              <a:t>.</a:t>
            </a:r>
            <a:endParaRPr sz="3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96913"/>
            <a:ext cx="18287999" cy="625792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755869" y="1597228"/>
            <a:ext cx="911860" cy="283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700" b="1" spc="-10" dirty="0">
                <a:solidFill>
                  <a:srgbClr val="FFFFFF"/>
                </a:solidFill>
                <a:latin typeface="Roboto Bk"/>
                <a:cs typeface="Roboto Bk"/>
              </a:rPr>
              <a:t>Группа</a:t>
            </a:r>
            <a:r>
              <a:rPr sz="1700" b="1" spc="-5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1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27124" y="1597228"/>
            <a:ext cx="911860" cy="283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700" b="1" spc="-10" dirty="0">
                <a:solidFill>
                  <a:srgbClr val="FFFFFF"/>
                </a:solidFill>
                <a:latin typeface="Roboto Bk"/>
                <a:cs typeface="Roboto Bk"/>
              </a:rPr>
              <a:t>Группа</a:t>
            </a:r>
            <a:r>
              <a:rPr sz="1700" b="1" spc="-5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2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98379" y="1597228"/>
            <a:ext cx="911860" cy="283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700" b="1" spc="-10" dirty="0">
                <a:solidFill>
                  <a:srgbClr val="FFFFFF"/>
                </a:solidFill>
                <a:latin typeface="Roboto Bk"/>
                <a:cs typeface="Roboto Bk"/>
              </a:rPr>
              <a:t>Группа</a:t>
            </a:r>
            <a:r>
              <a:rPr sz="1700" b="1" spc="-5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3</a:t>
            </a:r>
            <a:endParaRPr sz="1700">
              <a:latin typeface="Roboto Bk"/>
              <a:cs typeface="Roboto Bk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108650" y="1716626"/>
            <a:ext cx="15318105" cy="4537710"/>
            <a:chOff x="1108650" y="1716626"/>
            <a:chExt cx="15318105" cy="4537710"/>
          </a:xfrm>
        </p:grpSpPr>
        <p:sp>
          <p:nvSpPr>
            <p:cNvPr id="7" name="object 7"/>
            <p:cNvSpPr/>
            <p:nvPr/>
          </p:nvSpPr>
          <p:spPr>
            <a:xfrm>
              <a:off x="2657715" y="1716626"/>
              <a:ext cx="55880" cy="55880"/>
            </a:xfrm>
            <a:custGeom>
              <a:avLst/>
              <a:gdLst/>
              <a:ahLst/>
              <a:cxnLst/>
              <a:rect l="l" t="t" r="r" b="b"/>
              <a:pathLst>
                <a:path w="55880" h="55880">
                  <a:moveTo>
                    <a:pt x="53342" y="55426"/>
                  </a:moveTo>
                  <a:lnTo>
                    <a:pt x="2067" y="55426"/>
                  </a:lnTo>
                  <a:lnTo>
                    <a:pt x="0" y="53358"/>
                  </a:lnTo>
                  <a:lnTo>
                    <a:pt x="0" y="2067"/>
                  </a:lnTo>
                  <a:lnTo>
                    <a:pt x="2067" y="0"/>
                  </a:lnTo>
                  <a:lnTo>
                    <a:pt x="53342" y="0"/>
                  </a:lnTo>
                  <a:lnTo>
                    <a:pt x="55410" y="2067"/>
                  </a:lnTo>
                  <a:lnTo>
                    <a:pt x="55410" y="50808"/>
                  </a:lnTo>
                  <a:lnTo>
                    <a:pt x="55410" y="53358"/>
                  </a:lnTo>
                  <a:lnTo>
                    <a:pt x="53342" y="55426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28617" y="1716626"/>
              <a:ext cx="55880" cy="55880"/>
            </a:xfrm>
            <a:custGeom>
              <a:avLst/>
              <a:gdLst/>
              <a:ahLst/>
              <a:cxnLst/>
              <a:rect l="l" t="t" r="r" b="b"/>
              <a:pathLst>
                <a:path w="55879" h="55880">
                  <a:moveTo>
                    <a:pt x="53342" y="55426"/>
                  </a:moveTo>
                  <a:lnTo>
                    <a:pt x="2067" y="55426"/>
                  </a:lnTo>
                  <a:lnTo>
                    <a:pt x="0" y="53358"/>
                  </a:lnTo>
                  <a:lnTo>
                    <a:pt x="0" y="2067"/>
                  </a:lnTo>
                  <a:lnTo>
                    <a:pt x="2067" y="0"/>
                  </a:lnTo>
                  <a:lnTo>
                    <a:pt x="53342" y="0"/>
                  </a:lnTo>
                  <a:lnTo>
                    <a:pt x="55410" y="2067"/>
                  </a:lnTo>
                  <a:lnTo>
                    <a:pt x="55410" y="50808"/>
                  </a:lnTo>
                  <a:lnTo>
                    <a:pt x="55410" y="53358"/>
                  </a:lnTo>
                  <a:lnTo>
                    <a:pt x="53342" y="55426"/>
                  </a:lnTo>
                  <a:close/>
                </a:path>
              </a:pathLst>
            </a:custGeom>
            <a:solidFill>
              <a:srgbClr val="40B8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999520" y="1716626"/>
              <a:ext cx="55880" cy="55880"/>
            </a:xfrm>
            <a:custGeom>
              <a:avLst/>
              <a:gdLst/>
              <a:ahLst/>
              <a:cxnLst/>
              <a:rect l="l" t="t" r="r" b="b"/>
              <a:pathLst>
                <a:path w="55879" h="55880">
                  <a:moveTo>
                    <a:pt x="53343" y="55426"/>
                  </a:moveTo>
                  <a:lnTo>
                    <a:pt x="2067" y="55426"/>
                  </a:lnTo>
                  <a:lnTo>
                    <a:pt x="0" y="53358"/>
                  </a:lnTo>
                  <a:lnTo>
                    <a:pt x="0" y="2067"/>
                  </a:lnTo>
                  <a:lnTo>
                    <a:pt x="2067" y="0"/>
                  </a:lnTo>
                  <a:lnTo>
                    <a:pt x="53343" y="0"/>
                  </a:lnTo>
                  <a:lnTo>
                    <a:pt x="55410" y="2067"/>
                  </a:lnTo>
                  <a:lnTo>
                    <a:pt x="55410" y="50808"/>
                  </a:lnTo>
                  <a:lnTo>
                    <a:pt x="55410" y="53358"/>
                  </a:lnTo>
                  <a:lnTo>
                    <a:pt x="53343" y="55426"/>
                  </a:lnTo>
                  <a:close/>
                </a:path>
              </a:pathLst>
            </a:custGeom>
            <a:solidFill>
              <a:srgbClr val="2D8BB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108646" y="1981478"/>
              <a:ext cx="6609715" cy="2849880"/>
            </a:xfrm>
            <a:custGeom>
              <a:avLst/>
              <a:gdLst/>
              <a:ahLst/>
              <a:cxnLst/>
              <a:rect l="l" t="t" r="r" b="b"/>
              <a:pathLst>
                <a:path w="6609715" h="2849879">
                  <a:moveTo>
                    <a:pt x="6609651" y="2845244"/>
                  </a:moveTo>
                  <a:lnTo>
                    <a:pt x="0" y="2845244"/>
                  </a:lnTo>
                  <a:lnTo>
                    <a:pt x="0" y="2849867"/>
                  </a:lnTo>
                  <a:lnTo>
                    <a:pt x="6609651" y="2849867"/>
                  </a:lnTo>
                  <a:lnTo>
                    <a:pt x="6609651" y="2845244"/>
                  </a:lnTo>
                  <a:close/>
                </a:path>
                <a:path w="6609715" h="2849879">
                  <a:moveTo>
                    <a:pt x="6609651" y="1422628"/>
                  </a:moveTo>
                  <a:lnTo>
                    <a:pt x="0" y="1422628"/>
                  </a:lnTo>
                  <a:lnTo>
                    <a:pt x="0" y="1427251"/>
                  </a:lnTo>
                  <a:lnTo>
                    <a:pt x="6609651" y="1427251"/>
                  </a:lnTo>
                  <a:lnTo>
                    <a:pt x="6609651" y="1422628"/>
                  </a:lnTo>
                  <a:close/>
                </a:path>
                <a:path w="6609715" h="2849879">
                  <a:moveTo>
                    <a:pt x="6609651" y="0"/>
                  </a:moveTo>
                  <a:lnTo>
                    <a:pt x="0" y="0"/>
                  </a:lnTo>
                  <a:lnTo>
                    <a:pt x="0" y="4622"/>
                  </a:lnTo>
                  <a:lnTo>
                    <a:pt x="6609651" y="4622"/>
                  </a:lnTo>
                  <a:lnTo>
                    <a:pt x="6609651" y="0"/>
                  </a:lnTo>
                  <a:close/>
                </a:path>
              </a:pathLst>
            </a:custGeom>
            <a:solidFill>
              <a:srgbClr val="FFFFFF">
                <a:alpha val="247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108650" y="6249345"/>
              <a:ext cx="6609715" cy="5080"/>
            </a:xfrm>
            <a:custGeom>
              <a:avLst/>
              <a:gdLst/>
              <a:ahLst/>
              <a:cxnLst/>
              <a:rect l="l" t="t" r="r" b="b"/>
              <a:pathLst>
                <a:path w="6609715" h="5079">
                  <a:moveTo>
                    <a:pt x="6609658" y="4620"/>
                  </a:moveTo>
                  <a:lnTo>
                    <a:pt x="0" y="4620"/>
                  </a:lnTo>
                  <a:lnTo>
                    <a:pt x="0" y="0"/>
                  </a:lnTo>
                  <a:lnTo>
                    <a:pt x="6609658" y="0"/>
                  </a:lnTo>
                  <a:lnTo>
                    <a:pt x="6609658" y="4620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108671" y="2930346"/>
              <a:ext cx="5700395" cy="3319779"/>
            </a:xfrm>
            <a:custGeom>
              <a:avLst/>
              <a:gdLst/>
              <a:ahLst/>
              <a:cxnLst/>
              <a:rect l="l" t="t" r="r" b="b"/>
              <a:pathLst>
                <a:path w="5700395" h="3319779">
                  <a:moveTo>
                    <a:pt x="445503" y="726173"/>
                  </a:moveTo>
                  <a:lnTo>
                    <a:pt x="440766" y="702767"/>
                  </a:lnTo>
                  <a:lnTo>
                    <a:pt x="427888" y="683641"/>
                  </a:lnTo>
                  <a:lnTo>
                    <a:pt x="408762" y="670750"/>
                  </a:lnTo>
                  <a:lnTo>
                    <a:pt x="385356" y="666026"/>
                  </a:lnTo>
                  <a:lnTo>
                    <a:pt x="60134" y="666026"/>
                  </a:lnTo>
                  <a:lnTo>
                    <a:pt x="36728" y="670750"/>
                  </a:lnTo>
                  <a:lnTo>
                    <a:pt x="17614" y="683641"/>
                  </a:lnTo>
                  <a:lnTo>
                    <a:pt x="4724" y="702767"/>
                  </a:lnTo>
                  <a:lnTo>
                    <a:pt x="0" y="726173"/>
                  </a:lnTo>
                  <a:lnTo>
                    <a:pt x="0" y="3319488"/>
                  </a:lnTo>
                  <a:lnTo>
                    <a:pt x="445503" y="3319488"/>
                  </a:lnTo>
                  <a:lnTo>
                    <a:pt x="445503" y="726173"/>
                  </a:lnTo>
                  <a:close/>
                </a:path>
                <a:path w="5700395" h="3319779">
                  <a:moveTo>
                    <a:pt x="2197049" y="60159"/>
                  </a:moveTo>
                  <a:lnTo>
                    <a:pt x="2192312" y="36741"/>
                  </a:lnTo>
                  <a:lnTo>
                    <a:pt x="2179434" y="17627"/>
                  </a:lnTo>
                  <a:lnTo>
                    <a:pt x="2160308" y="4737"/>
                  </a:lnTo>
                  <a:lnTo>
                    <a:pt x="2136902" y="0"/>
                  </a:lnTo>
                  <a:lnTo>
                    <a:pt x="1811680" y="0"/>
                  </a:lnTo>
                  <a:lnTo>
                    <a:pt x="1788274" y="4737"/>
                  </a:lnTo>
                  <a:lnTo>
                    <a:pt x="1769160" y="17627"/>
                  </a:lnTo>
                  <a:lnTo>
                    <a:pt x="1756270" y="36741"/>
                  </a:lnTo>
                  <a:lnTo>
                    <a:pt x="1751545" y="60159"/>
                  </a:lnTo>
                  <a:lnTo>
                    <a:pt x="1751545" y="3319488"/>
                  </a:lnTo>
                  <a:lnTo>
                    <a:pt x="2197049" y="3319488"/>
                  </a:lnTo>
                  <a:lnTo>
                    <a:pt x="2197049" y="60159"/>
                  </a:lnTo>
                  <a:close/>
                </a:path>
                <a:path w="5700395" h="3319779">
                  <a:moveTo>
                    <a:pt x="3948595" y="773417"/>
                  </a:moveTo>
                  <a:lnTo>
                    <a:pt x="3943858" y="749998"/>
                  </a:lnTo>
                  <a:lnTo>
                    <a:pt x="3930980" y="730885"/>
                  </a:lnTo>
                  <a:lnTo>
                    <a:pt x="3911854" y="717981"/>
                  </a:lnTo>
                  <a:lnTo>
                    <a:pt x="3888448" y="713257"/>
                  </a:lnTo>
                  <a:lnTo>
                    <a:pt x="3563226" y="713257"/>
                  </a:lnTo>
                  <a:lnTo>
                    <a:pt x="3539820" y="717981"/>
                  </a:lnTo>
                  <a:lnTo>
                    <a:pt x="3520706" y="730885"/>
                  </a:lnTo>
                  <a:lnTo>
                    <a:pt x="3507816" y="749998"/>
                  </a:lnTo>
                  <a:lnTo>
                    <a:pt x="3503091" y="773417"/>
                  </a:lnTo>
                  <a:lnTo>
                    <a:pt x="3503091" y="3319488"/>
                  </a:lnTo>
                  <a:lnTo>
                    <a:pt x="3948595" y="3319488"/>
                  </a:lnTo>
                  <a:lnTo>
                    <a:pt x="3948595" y="773417"/>
                  </a:lnTo>
                  <a:close/>
                </a:path>
                <a:path w="5700395" h="3319779">
                  <a:moveTo>
                    <a:pt x="5700141" y="852144"/>
                  </a:moveTo>
                  <a:lnTo>
                    <a:pt x="5695404" y="828738"/>
                  </a:lnTo>
                  <a:lnTo>
                    <a:pt x="5682526" y="809612"/>
                  </a:lnTo>
                  <a:lnTo>
                    <a:pt x="5663400" y="796721"/>
                  </a:lnTo>
                  <a:lnTo>
                    <a:pt x="5639994" y="791997"/>
                  </a:lnTo>
                  <a:lnTo>
                    <a:pt x="5314772" y="791997"/>
                  </a:lnTo>
                  <a:lnTo>
                    <a:pt x="5291366" y="796721"/>
                  </a:lnTo>
                  <a:lnTo>
                    <a:pt x="5272252" y="809612"/>
                  </a:lnTo>
                  <a:lnTo>
                    <a:pt x="5259362" y="828738"/>
                  </a:lnTo>
                  <a:lnTo>
                    <a:pt x="5254637" y="852144"/>
                  </a:lnTo>
                  <a:lnTo>
                    <a:pt x="5254637" y="3319488"/>
                  </a:lnTo>
                  <a:lnTo>
                    <a:pt x="5700141" y="3319488"/>
                  </a:lnTo>
                  <a:lnTo>
                    <a:pt x="5700141" y="852144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63408" y="2853587"/>
              <a:ext cx="5700395" cy="3396615"/>
            </a:xfrm>
            <a:custGeom>
              <a:avLst/>
              <a:gdLst/>
              <a:ahLst/>
              <a:cxnLst/>
              <a:rect l="l" t="t" r="r" b="b"/>
              <a:pathLst>
                <a:path w="5700395" h="3396615">
                  <a:moveTo>
                    <a:pt x="445490" y="162293"/>
                  </a:moveTo>
                  <a:lnTo>
                    <a:pt x="427875" y="119761"/>
                  </a:lnTo>
                  <a:lnTo>
                    <a:pt x="385356" y="102133"/>
                  </a:lnTo>
                  <a:lnTo>
                    <a:pt x="60134" y="102133"/>
                  </a:lnTo>
                  <a:lnTo>
                    <a:pt x="17614" y="119761"/>
                  </a:lnTo>
                  <a:lnTo>
                    <a:pt x="0" y="162293"/>
                  </a:lnTo>
                  <a:lnTo>
                    <a:pt x="0" y="3396246"/>
                  </a:lnTo>
                  <a:lnTo>
                    <a:pt x="445490" y="3396246"/>
                  </a:lnTo>
                  <a:lnTo>
                    <a:pt x="445490" y="162293"/>
                  </a:lnTo>
                  <a:close/>
                </a:path>
                <a:path w="5700395" h="3396615">
                  <a:moveTo>
                    <a:pt x="2197036" y="60159"/>
                  </a:moveTo>
                  <a:lnTo>
                    <a:pt x="2179421" y="17627"/>
                  </a:lnTo>
                  <a:lnTo>
                    <a:pt x="2136902" y="0"/>
                  </a:lnTo>
                  <a:lnTo>
                    <a:pt x="1811680" y="0"/>
                  </a:lnTo>
                  <a:lnTo>
                    <a:pt x="1788274" y="4737"/>
                  </a:lnTo>
                  <a:lnTo>
                    <a:pt x="1769160" y="17627"/>
                  </a:lnTo>
                  <a:lnTo>
                    <a:pt x="1756270" y="36741"/>
                  </a:lnTo>
                  <a:lnTo>
                    <a:pt x="1751545" y="60159"/>
                  </a:lnTo>
                  <a:lnTo>
                    <a:pt x="1751545" y="3396246"/>
                  </a:lnTo>
                  <a:lnTo>
                    <a:pt x="2197036" y="3396246"/>
                  </a:lnTo>
                  <a:lnTo>
                    <a:pt x="2197036" y="60159"/>
                  </a:lnTo>
                  <a:close/>
                </a:path>
                <a:path w="5700395" h="3396615">
                  <a:moveTo>
                    <a:pt x="3948582" y="548678"/>
                  </a:moveTo>
                  <a:lnTo>
                    <a:pt x="3943858" y="525272"/>
                  </a:lnTo>
                  <a:lnTo>
                    <a:pt x="3930967" y="506145"/>
                  </a:lnTo>
                  <a:lnTo>
                    <a:pt x="3911854" y="493255"/>
                  </a:lnTo>
                  <a:lnTo>
                    <a:pt x="3888448" y="488530"/>
                  </a:lnTo>
                  <a:lnTo>
                    <a:pt x="3563226" y="488530"/>
                  </a:lnTo>
                  <a:lnTo>
                    <a:pt x="3539820" y="493255"/>
                  </a:lnTo>
                  <a:lnTo>
                    <a:pt x="3520706" y="506145"/>
                  </a:lnTo>
                  <a:lnTo>
                    <a:pt x="3507816" y="525272"/>
                  </a:lnTo>
                  <a:lnTo>
                    <a:pt x="3503091" y="548678"/>
                  </a:lnTo>
                  <a:lnTo>
                    <a:pt x="3503091" y="3396246"/>
                  </a:lnTo>
                  <a:lnTo>
                    <a:pt x="3948582" y="3396246"/>
                  </a:lnTo>
                  <a:lnTo>
                    <a:pt x="3948582" y="548678"/>
                  </a:lnTo>
                  <a:close/>
                </a:path>
                <a:path w="5700395" h="3396615">
                  <a:moveTo>
                    <a:pt x="5700128" y="677570"/>
                  </a:moveTo>
                  <a:lnTo>
                    <a:pt x="5695404" y="654164"/>
                  </a:lnTo>
                  <a:lnTo>
                    <a:pt x="5682513" y="635038"/>
                  </a:lnTo>
                  <a:lnTo>
                    <a:pt x="5663400" y="622147"/>
                  </a:lnTo>
                  <a:lnTo>
                    <a:pt x="5639994" y="617423"/>
                  </a:lnTo>
                  <a:lnTo>
                    <a:pt x="5314772" y="617423"/>
                  </a:lnTo>
                  <a:lnTo>
                    <a:pt x="5291366" y="622147"/>
                  </a:lnTo>
                  <a:lnTo>
                    <a:pt x="5272252" y="635038"/>
                  </a:lnTo>
                  <a:lnTo>
                    <a:pt x="5259362" y="654164"/>
                  </a:lnTo>
                  <a:lnTo>
                    <a:pt x="5254637" y="677570"/>
                  </a:lnTo>
                  <a:lnTo>
                    <a:pt x="5254637" y="3396246"/>
                  </a:lnTo>
                  <a:lnTo>
                    <a:pt x="5700128" y="3396246"/>
                  </a:lnTo>
                  <a:lnTo>
                    <a:pt x="5700128" y="677570"/>
                  </a:lnTo>
                  <a:close/>
                </a:path>
              </a:pathLst>
            </a:custGeom>
            <a:solidFill>
              <a:srgbClr val="40B8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018144" y="2600895"/>
              <a:ext cx="5700395" cy="3649345"/>
            </a:xfrm>
            <a:custGeom>
              <a:avLst/>
              <a:gdLst/>
              <a:ahLst/>
              <a:cxnLst/>
              <a:rect l="l" t="t" r="r" b="b"/>
              <a:pathLst>
                <a:path w="5700395" h="3649345">
                  <a:moveTo>
                    <a:pt x="445490" y="515454"/>
                  </a:moveTo>
                  <a:lnTo>
                    <a:pt x="440766" y="492048"/>
                  </a:lnTo>
                  <a:lnTo>
                    <a:pt x="427875" y="472922"/>
                  </a:lnTo>
                  <a:lnTo>
                    <a:pt x="408762" y="460032"/>
                  </a:lnTo>
                  <a:lnTo>
                    <a:pt x="385356" y="455307"/>
                  </a:lnTo>
                  <a:lnTo>
                    <a:pt x="60134" y="455307"/>
                  </a:lnTo>
                  <a:lnTo>
                    <a:pt x="17614" y="472922"/>
                  </a:lnTo>
                  <a:lnTo>
                    <a:pt x="0" y="515454"/>
                  </a:lnTo>
                  <a:lnTo>
                    <a:pt x="0" y="3648938"/>
                  </a:lnTo>
                  <a:lnTo>
                    <a:pt x="445490" y="3648938"/>
                  </a:lnTo>
                  <a:lnTo>
                    <a:pt x="445490" y="515454"/>
                  </a:lnTo>
                  <a:close/>
                </a:path>
                <a:path w="5700395" h="3649345">
                  <a:moveTo>
                    <a:pt x="2197036" y="267462"/>
                  </a:moveTo>
                  <a:lnTo>
                    <a:pt x="2179421" y="224929"/>
                  </a:lnTo>
                  <a:lnTo>
                    <a:pt x="2136902" y="207314"/>
                  </a:lnTo>
                  <a:lnTo>
                    <a:pt x="1811680" y="207314"/>
                  </a:lnTo>
                  <a:lnTo>
                    <a:pt x="1769160" y="224929"/>
                  </a:lnTo>
                  <a:lnTo>
                    <a:pt x="1751545" y="267462"/>
                  </a:lnTo>
                  <a:lnTo>
                    <a:pt x="1751545" y="3648938"/>
                  </a:lnTo>
                  <a:lnTo>
                    <a:pt x="2197036" y="3648938"/>
                  </a:lnTo>
                  <a:lnTo>
                    <a:pt x="2197036" y="267462"/>
                  </a:lnTo>
                  <a:close/>
                </a:path>
                <a:path w="5700395" h="3649345">
                  <a:moveTo>
                    <a:pt x="3948582" y="60159"/>
                  </a:moveTo>
                  <a:lnTo>
                    <a:pt x="3943858" y="36741"/>
                  </a:lnTo>
                  <a:lnTo>
                    <a:pt x="3930967" y="17627"/>
                  </a:lnTo>
                  <a:lnTo>
                    <a:pt x="3911854" y="4724"/>
                  </a:lnTo>
                  <a:lnTo>
                    <a:pt x="3888448" y="0"/>
                  </a:lnTo>
                  <a:lnTo>
                    <a:pt x="3563226" y="0"/>
                  </a:lnTo>
                  <a:lnTo>
                    <a:pt x="3520706" y="17627"/>
                  </a:lnTo>
                  <a:lnTo>
                    <a:pt x="3503091" y="60159"/>
                  </a:lnTo>
                  <a:lnTo>
                    <a:pt x="3503091" y="3648938"/>
                  </a:lnTo>
                  <a:lnTo>
                    <a:pt x="3948582" y="3648938"/>
                  </a:lnTo>
                  <a:lnTo>
                    <a:pt x="3948582" y="60159"/>
                  </a:lnTo>
                  <a:close/>
                </a:path>
                <a:path w="5700395" h="3649345">
                  <a:moveTo>
                    <a:pt x="5700128" y="872210"/>
                  </a:moveTo>
                  <a:lnTo>
                    <a:pt x="5695404" y="848791"/>
                  </a:lnTo>
                  <a:lnTo>
                    <a:pt x="5682513" y="829678"/>
                  </a:lnTo>
                  <a:lnTo>
                    <a:pt x="5663400" y="816787"/>
                  </a:lnTo>
                  <a:lnTo>
                    <a:pt x="5639994" y="812063"/>
                  </a:lnTo>
                  <a:lnTo>
                    <a:pt x="5314772" y="812063"/>
                  </a:lnTo>
                  <a:lnTo>
                    <a:pt x="5291366" y="816787"/>
                  </a:lnTo>
                  <a:lnTo>
                    <a:pt x="5272252" y="829678"/>
                  </a:lnTo>
                  <a:lnTo>
                    <a:pt x="5259362" y="848791"/>
                  </a:lnTo>
                  <a:lnTo>
                    <a:pt x="5254637" y="872210"/>
                  </a:lnTo>
                  <a:lnTo>
                    <a:pt x="5254637" y="3648938"/>
                  </a:lnTo>
                  <a:lnTo>
                    <a:pt x="5700128" y="3648938"/>
                  </a:lnTo>
                  <a:lnTo>
                    <a:pt x="5700128" y="872210"/>
                  </a:lnTo>
                  <a:close/>
                </a:path>
              </a:pathLst>
            </a:custGeom>
            <a:solidFill>
              <a:srgbClr val="2D8BB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1505635" y="1816009"/>
              <a:ext cx="65405" cy="65405"/>
            </a:xfrm>
            <a:custGeom>
              <a:avLst/>
              <a:gdLst/>
              <a:ahLst/>
              <a:cxnLst/>
              <a:rect l="l" t="t" r="r" b="b"/>
              <a:pathLst>
                <a:path w="65404" h="65405">
                  <a:moveTo>
                    <a:pt x="62963" y="65344"/>
                  </a:moveTo>
                  <a:lnTo>
                    <a:pt x="2440" y="65344"/>
                  </a:lnTo>
                  <a:lnTo>
                    <a:pt x="0" y="62906"/>
                  </a:lnTo>
                  <a:lnTo>
                    <a:pt x="0" y="2437"/>
                  </a:lnTo>
                  <a:lnTo>
                    <a:pt x="2440" y="0"/>
                  </a:lnTo>
                  <a:lnTo>
                    <a:pt x="62963" y="0"/>
                  </a:lnTo>
                  <a:lnTo>
                    <a:pt x="65403" y="2437"/>
                  </a:lnTo>
                  <a:lnTo>
                    <a:pt x="65403" y="59899"/>
                  </a:lnTo>
                  <a:lnTo>
                    <a:pt x="65403" y="62906"/>
                  </a:lnTo>
                  <a:lnTo>
                    <a:pt x="62963" y="65344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3242661" y="1816009"/>
              <a:ext cx="65405" cy="65405"/>
            </a:xfrm>
            <a:custGeom>
              <a:avLst/>
              <a:gdLst/>
              <a:ahLst/>
              <a:cxnLst/>
              <a:rect l="l" t="t" r="r" b="b"/>
              <a:pathLst>
                <a:path w="65405" h="65405">
                  <a:moveTo>
                    <a:pt x="62963" y="65344"/>
                  </a:moveTo>
                  <a:lnTo>
                    <a:pt x="2440" y="65344"/>
                  </a:lnTo>
                  <a:lnTo>
                    <a:pt x="0" y="62906"/>
                  </a:lnTo>
                  <a:lnTo>
                    <a:pt x="0" y="2437"/>
                  </a:lnTo>
                  <a:lnTo>
                    <a:pt x="2440" y="0"/>
                  </a:lnTo>
                  <a:lnTo>
                    <a:pt x="62963" y="0"/>
                  </a:lnTo>
                  <a:lnTo>
                    <a:pt x="65403" y="2437"/>
                  </a:lnTo>
                  <a:lnTo>
                    <a:pt x="65403" y="59899"/>
                  </a:lnTo>
                  <a:lnTo>
                    <a:pt x="65403" y="62906"/>
                  </a:lnTo>
                  <a:lnTo>
                    <a:pt x="62963" y="65344"/>
                  </a:lnTo>
                  <a:close/>
                </a:path>
              </a:pathLst>
            </a:custGeom>
            <a:solidFill>
              <a:srgbClr val="40B8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0561727" y="2107221"/>
              <a:ext cx="5864860" cy="3105785"/>
            </a:xfrm>
            <a:custGeom>
              <a:avLst/>
              <a:gdLst/>
              <a:ahLst/>
              <a:cxnLst/>
              <a:rect l="l" t="t" r="r" b="b"/>
              <a:pathLst>
                <a:path w="5864859" h="3105785">
                  <a:moveTo>
                    <a:pt x="5864707" y="3099803"/>
                  </a:moveTo>
                  <a:lnTo>
                    <a:pt x="0" y="3099803"/>
                  </a:lnTo>
                  <a:lnTo>
                    <a:pt x="0" y="3105239"/>
                  </a:lnTo>
                  <a:lnTo>
                    <a:pt x="5864707" y="3105239"/>
                  </a:lnTo>
                  <a:lnTo>
                    <a:pt x="5864707" y="3099803"/>
                  </a:lnTo>
                  <a:close/>
                </a:path>
                <a:path w="5864859" h="3105785">
                  <a:moveTo>
                    <a:pt x="5864707" y="2066531"/>
                  </a:moveTo>
                  <a:lnTo>
                    <a:pt x="0" y="2066531"/>
                  </a:lnTo>
                  <a:lnTo>
                    <a:pt x="0" y="2071979"/>
                  </a:lnTo>
                  <a:lnTo>
                    <a:pt x="5864707" y="2071979"/>
                  </a:lnTo>
                  <a:lnTo>
                    <a:pt x="5864707" y="2066531"/>
                  </a:lnTo>
                  <a:close/>
                </a:path>
                <a:path w="5864859" h="3105785">
                  <a:moveTo>
                    <a:pt x="5864707" y="1033272"/>
                  </a:moveTo>
                  <a:lnTo>
                    <a:pt x="0" y="1033272"/>
                  </a:lnTo>
                  <a:lnTo>
                    <a:pt x="0" y="1038707"/>
                  </a:lnTo>
                  <a:lnTo>
                    <a:pt x="5864707" y="1038707"/>
                  </a:lnTo>
                  <a:lnTo>
                    <a:pt x="5864707" y="1033272"/>
                  </a:lnTo>
                  <a:close/>
                </a:path>
                <a:path w="5864859" h="3105785">
                  <a:moveTo>
                    <a:pt x="5864707" y="0"/>
                  </a:moveTo>
                  <a:lnTo>
                    <a:pt x="0" y="0"/>
                  </a:lnTo>
                  <a:lnTo>
                    <a:pt x="0" y="5448"/>
                  </a:lnTo>
                  <a:lnTo>
                    <a:pt x="5864707" y="5448"/>
                  </a:lnTo>
                  <a:lnTo>
                    <a:pt x="5864707" y="0"/>
                  </a:lnTo>
                  <a:close/>
                </a:path>
              </a:pathLst>
            </a:custGeom>
            <a:solidFill>
              <a:srgbClr val="FFFFFF">
                <a:alpha val="247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0561737" y="6240281"/>
              <a:ext cx="5864860" cy="5715"/>
            </a:xfrm>
            <a:custGeom>
              <a:avLst/>
              <a:gdLst/>
              <a:ahLst/>
              <a:cxnLst/>
              <a:rect l="l" t="t" r="r" b="b"/>
              <a:pathLst>
                <a:path w="5864859" h="5714">
                  <a:moveTo>
                    <a:pt x="5864701" y="5443"/>
                  </a:moveTo>
                  <a:lnTo>
                    <a:pt x="0" y="5443"/>
                  </a:lnTo>
                  <a:lnTo>
                    <a:pt x="0" y="0"/>
                  </a:lnTo>
                  <a:lnTo>
                    <a:pt x="5864701" y="0"/>
                  </a:lnTo>
                  <a:lnTo>
                    <a:pt x="5864701" y="5443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0561739" y="2385706"/>
              <a:ext cx="5057775" cy="3860800"/>
            </a:xfrm>
            <a:custGeom>
              <a:avLst/>
              <a:gdLst/>
              <a:ahLst/>
              <a:cxnLst/>
              <a:rect l="l" t="t" r="r" b="b"/>
              <a:pathLst>
                <a:path w="5057775" h="3860800">
                  <a:moveTo>
                    <a:pt x="796061" y="563587"/>
                  </a:moveTo>
                  <a:lnTo>
                    <a:pt x="791057" y="538784"/>
                  </a:lnTo>
                  <a:lnTo>
                    <a:pt x="777405" y="518528"/>
                  </a:lnTo>
                  <a:lnTo>
                    <a:pt x="757161" y="504875"/>
                  </a:lnTo>
                  <a:lnTo>
                    <a:pt x="732370" y="499859"/>
                  </a:lnTo>
                  <a:lnTo>
                    <a:pt x="63677" y="499859"/>
                  </a:lnTo>
                  <a:lnTo>
                    <a:pt x="38887" y="504875"/>
                  </a:lnTo>
                  <a:lnTo>
                    <a:pt x="18643" y="518528"/>
                  </a:lnTo>
                  <a:lnTo>
                    <a:pt x="5003" y="538784"/>
                  </a:lnTo>
                  <a:lnTo>
                    <a:pt x="0" y="563587"/>
                  </a:lnTo>
                  <a:lnTo>
                    <a:pt x="0" y="3860787"/>
                  </a:lnTo>
                  <a:lnTo>
                    <a:pt x="796061" y="3860787"/>
                  </a:lnTo>
                  <a:lnTo>
                    <a:pt x="796061" y="563587"/>
                  </a:lnTo>
                  <a:close/>
                </a:path>
                <a:path w="5057775" h="3860800">
                  <a:moveTo>
                    <a:pt x="2926892" y="585304"/>
                  </a:moveTo>
                  <a:lnTo>
                    <a:pt x="2921889" y="560501"/>
                  </a:lnTo>
                  <a:lnTo>
                    <a:pt x="2908249" y="540245"/>
                  </a:lnTo>
                  <a:lnTo>
                    <a:pt x="2888005" y="526580"/>
                  </a:lnTo>
                  <a:lnTo>
                    <a:pt x="2863215" y="521576"/>
                  </a:lnTo>
                  <a:lnTo>
                    <a:pt x="2194522" y="521576"/>
                  </a:lnTo>
                  <a:lnTo>
                    <a:pt x="2169731" y="526580"/>
                  </a:lnTo>
                  <a:lnTo>
                    <a:pt x="2149487" y="540245"/>
                  </a:lnTo>
                  <a:lnTo>
                    <a:pt x="2135835" y="560501"/>
                  </a:lnTo>
                  <a:lnTo>
                    <a:pt x="2130831" y="585304"/>
                  </a:lnTo>
                  <a:lnTo>
                    <a:pt x="2130831" y="3860787"/>
                  </a:lnTo>
                  <a:lnTo>
                    <a:pt x="2926892" y="3860787"/>
                  </a:lnTo>
                  <a:lnTo>
                    <a:pt x="2926892" y="585304"/>
                  </a:lnTo>
                  <a:close/>
                </a:path>
                <a:path w="5057775" h="3860800">
                  <a:moveTo>
                    <a:pt x="5057737" y="63715"/>
                  </a:moveTo>
                  <a:lnTo>
                    <a:pt x="5039080" y="18656"/>
                  </a:lnTo>
                  <a:lnTo>
                    <a:pt x="4994059" y="0"/>
                  </a:lnTo>
                  <a:lnTo>
                    <a:pt x="4325366" y="0"/>
                  </a:lnTo>
                  <a:lnTo>
                    <a:pt x="4280332" y="18656"/>
                  </a:lnTo>
                  <a:lnTo>
                    <a:pt x="4261675" y="63715"/>
                  </a:lnTo>
                  <a:lnTo>
                    <a:pt x="4261675" y="3860787"/>
                  </a:lnTo>
                  <a:lnTo>
                    <a:pt x="5057737" y="3860787"/>
                  </a:lnTo>
                  <a:lnTo>
                    <a:pt x="5057737" y="63715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1368684" y="4469802"/>
              <a:ext cx="5057775" cy="1776730"/>
            </a:xfrm>
            <a:custGeom>
              <a:avLst/>
              <a:gdLst/>
              <a:ahLst/>
              <a:cxnLst/>
              <a:rect l="l" t="t" r="r" b="b"/>
              <a:pathLst>
                <a:path w="5057775" h="1776729">
                  <a:moveTo>
                    <a:pt x="796061" y="500253"/>
                  </a:moveTo>
                  <a:lnTo>
                    <a:pt x="777417" y="455193"/>
                  </a:lnTo>
                  <a:lnTo>
                    <a:pt x="732383" y="436524"/>
                  </a:lnTo>
                  <a:lnTo>
                    <a:pt x="63690" y="436524"/>
                  </a:lnTo>
                  <a:lnTo>
                    <a:pt x="18656" y="455193"/>
                  </a:lnTo>
                  <a:lnTo>
                    <a:pt x="0" y="500253"/>
                  </a:lnTo>
                  <a:lnTo>
                    <a:pt x="0" y="1776691"/>
                  </a:lnTo>
                  <a:lnTo>
                    <a:pt x="796061" y="1776691"/>
                  </a:lnTo>
                  <a:lnTo>
                    <a:pt x="796061" y="500253"/>
                  </a:lnTo>
                  <a:close/>
                </a:path>
                <a:path w="5057775" h="1776729">
                  <a:moveTo>
                    <a:pt x="2926905" y="368922"/>
                  </a:moveTo>
                  <a:lnTo>
                    <a:pt x="2921901" y="344119"/>
                  </a:lnTo>
                  <a:lnTo>
                    <a:pt x="2908249" y="323862"/>
                  </a:lnTo>
                  <a:lnTo>
                    <a:pt x="2888005" y="310210"/>
                  </a:lnTo>
                  <a:lnTo>
                    <a:pt x="2863227" y="305193"/>
                  </a:lnTo>
                  <a:lnTo>
                    <a:pt x="2194522" y="305193"/>
                  </a:lnTo>
                  <a:lnTo>
                    <a:pt x="2169744" y="310210"/>
                  </a:lnTo>
                  <a:lnTo>
                    <a:pt x="2149500" y="323862"/>
                  </a:lnTo>
                  <a:lnTo>
                    <a:pt x="2135848" y="344119"/>
                  </a:lnTo>
                  <a:lnTo>
                    <a:pt x="2130844" y="368922"/>
                  </a:lnTo>
                  <a:lnTo>
                    <a:pt x="2130844" y="1776691"/>
                  </a:lnTo>
                  <a:lnTo>
                    <a:pt x="2926905" y="1776691"/>
                  </a:lnTo>
                  <a:lnTo>
                    <a:pt x="2926905" y="368922"/>
                  </a:lnTo>
                  <a:close/>
                </a:path>
                <a:path w="5057775" h="1776729">
                  <a:moveTo>
                    <a:pt x="5057749" y="63728"/>
                  </a:moveTo>
                  <a:lnTo>
                    <a:pt x="5052746" y="38925"/>
                  </a:lnTo>
                  <a:lnTo>
                    <a:pt x="5039093" y="18669"/>
                  </a:lnTo>
                  <a:lnTo>
                    <a:pt x="5018849" y="5003"/>
                  </a:lnTo>
                  <a:lnTo>
                    <a:pt x="4994059" y="0"/>
                  </a:lnTo>
                  <a:lnTo>
                    <a:pt x="4325366" y="0"/>
                  </a:lnTo>
                  <a:lnTo>
                    <a:pt x="4300575" y="5003"/>
                  </a:lnTo>
                  <a:lnTo>
                    <a:pt x="4280332" y="18669"/>
                  </a:lnTo>
                  <a:lnTo>
                    <a:pt x="4266692" y="38925"/>
                  </a:lnTo>
                  <a:lnTo>
                    <a:pt x="4261688" y="63728"/>
                  </a:lnTo>
                  <a:lnTo>
                    <a:pt x="4261688" y="1776691"/>
                  </a:lnTo>
                  <a:lnTo>
                    <a:pt x="5057749" y="1776691"/>
                  </a:lnTo>
                  <a:lnTo>
                    <a:pt x="5057749" y="63728"/>
                  </a:lnTo>
                  <a:close/>
                </a:path>
              </a:pathLst>
            </a:custGeom>
            <a:solidFill>
              <a:srgbClr val="40B8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1469758" y="6339506"/>
            <a:ext cx="633730" cy="283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700" b="1" spc="-75" dirty="0">
                <a:solidFill>
                  <a:srgbClr val="FFFFFF"/>
                </a:solidFill>
                <a:latin typeface="Roboto Bk"/>
                <a:cs typeface="Roboto Bk"/>
              </a:rPr>
              <a:t>Т</a:t>
            </a:r>
            <a:r>
              <a:rPr sz="1700" b="1" spc="35" dirty="0">
                <a:solidFill>
                  <a:srgbClr val="FFFFFF"/>
                </a:solidFill>
                <a:latin typeface="Roboto Bk"/>
                <a:cs typeface="Roboto Bk"/>
              </a:rPr>
              <a:t>е</a:t>
            </a:r>
            <a:r>
              <a:rPr sz="1700" b="1" spc="-70" dirty="0">
                <a:solidFill>
                  <a:srgbClr val="FFFFFF"/>
                </a:solidFill>
                <a:latin typeface="Roboto Bk"/>
                <a:cs typeface="Roboto Bk"/>
              </a:rPr>
              <a:t>с</a:t>
            </a:r>
            <a:r>
              <a:rPr sz="1700" b="1" spc="-145" dirty="0">
                <a:solidFill>
                  <a:srgbClr val="FFFFFF"/>
                </a:solidFill>
                <a:latin typeface="Roboto Bk"/>
                <a:cs typeface="Roboto Bk"/>
              </a:rPr>
              <a:t>т</a:t>
            </a:r>
            <a:r>
              <a:rPr sz="1700" b="1" spc="1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1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726216" y="6339506"/>
            <a:ext cx="633730" cy="283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700" b="1" spc="-75" dirty="0">
                <a:solidFill>
                  <a:srgbClr val="FFFFFF"/>
                </a:solidFill>
                <a:latin typeface="Roboto Bk"/>
                <a:cs typeface="Roboto Bk"/>
              </a:rPr>
              <a:t>Т</a:t>
            </a:r>
            <a:r>
              <a:rPr sz="1700" b="1" spc="35" dirty="0">
                <a:solidFill>
                  <a:srgbClr val="FFFFFF"/>
                </a:solidFill>
                <a:latin typeface="Roboto Bk"/>
                <a:cs typeface="Roboto Bk"/>
              </a:rPr>
              <a:t>е</a:t>
            </a:r>
            <a:r>
              <a:rPr sz="1700" b="1" spc="-70" dirty="0">
                <a:solidFill>
                  <a:srgbClr val="FFFFFF"/>
                </a:solidFill>
                <a:latin typeface="Roboto Bk"/>
                <a:cs typeface="Roboto Bk"/>
              </a:rPr>
              <a:t>с</a:t>
            </a:r>
            <a:r>
              <a:rPr sz="1700" b="1" spc="-145" dirty="0">
                <a:solidFill>
                  <a:srgbClr val="FFFFFF"/>
                </a:solidFill>
                <a:latin typeface="Roboto Bk"/>
                <a:cs typeface="Roboto Bk"/>
              </a:rPr>
              <a:t>т</a:t>
            </a:r>
            <a:r>
              <a:rPr sz="1700" b="1" spc="1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4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86799" y="1836672"/>
            <a:ext cx="271145" cy="283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700" b="1" spc="-25" dirty="0">
                <a:solidFill>
                  <a:srgbClr val="FFFFFF"/>
                </a:solidFill>
                <a:latin typeface="Roboto Bk"/>
                <a:cs typeface="Roboto Bk"/>
              </a:rPr>
              <a:t>6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0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86799" y="3258881"/>
            <a:ext cx="271145" cy="283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700" b="1" spc="-25" dirty="0">
                <a:solidFill>
                  <a:srgbClr val="FFFFFF"/>
                </a:solidFill>
                <a:latin typeface="Roboto Bk"/>
                <a:cs typeface="Roboto Bk"/>
              </a:rPr>
              <a:t>4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0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686799" y="4681087"/>
            <a:ext cx="271145" cy="283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700" b="1" spc="-25" dirty="0">
                <a:solidFill>
                  <a:srgbClr val="FFFFFF"/>
                </a:solidFill>
                <a:latin typeface="Roboto Bk"/>
                <a:cs typeface="Roboto Bk"/>
              </a:rPr>
              <a:t>2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0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809633" y="6103294"/>
            <a:ext cx="148590" cy="2838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0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1623626" y="1698650"/>
            <a:ext cx="1442085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35" dirty="0">
                <a:solidFill>
                  <a:srgbClr val="FFFFFF"/>
                </a:solidFill>
                <a:latin typeface="Roboto Bk"/>
                <a:cs typeface="Roboto Bk"/>
              </a:rPr>
              <a:t>Общее</a:t>
            </a:r>
            <a:r>
              <a:rPr sz="1700" b="1" spc="-4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10" dirty="0">
                <a:solidFill>
                  <a:srgbClr val="FFFFFF"/>
                </a:solidFill>
                <a:latin typeface="Roboto Bk"/>
                <a:cs typeface="Roboto Bk"/>
              </a:rPr>
              <a:t>время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3359094" y="1698650"/>
            <a:ext cx="1951989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-15" dirty="0">
                <a:solidFill>
                  <a:srgbClr val="FFFFFF"/>
                </a:solidFill>
                <a:latin typeface="Roboto Bk"/>
                <a:cs typeface="Roboto Bk"/>
              </a:rPr>
              <a:t>Время</a:t>
            </a:r>
            <a:r>
              <a:rPr sz="1700" b="1" spc="-3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20" dirty="0">
                <a:solidFill>
                  <a:srgbClr val="FFFFFF"/>
                </a:solidFill>
                <a:latin typeface="Roboto Bk"/>
                <a:cs typeface="Roboto Bk"/>
              </a:rPr>
              <a:t>отвлечения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0902101" y="6334605"/>
            <a:ext cx="927735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10" dirty="0">
                <a:solidFill>
                  <a:srgbClr val="FFFFFF"/>
                </a:solidFill>
                <a:latin typeface="Roboto Bk"/>
                <a:cs typeface="Roboto Bk"/>
              </a:rPr>
              <a:t>Группа</a:t>
            </a:r>
            <a:r>
              <a:rPr sz="1700" b="1" spc="-4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1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3033261" y="6334605"/>
            <a:ext cx="927735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10" dirty="0">
                <a:solidFill>
                  <a:srgbClr val="FFFFFF"/>
                </a:solidFill>
                <a:latin typeface="Roboto Bk"/>
                <a:cs typeface="Roboto Bk"/>
              </a:rPr>
              <a:t>Группа</a:t>
            </a:r>
            <a:r>
              <a:rPr sz="1700" b="1" spc="-4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2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5164424" y="6334605"/>
            <a:ext cx="927735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10" dirty="0">
                <a:solidFill>
                  <a:srgbClr val="FFFFFF"/>
                </a:solidFill>
                <a:latin typeface="Roboto Bk"/>
                <a:cs typeface="Roboto Bk"/>
              </a:rPr>
              <a:t>Группа</a:t>
            </a:r>
            <a:r>
              <a:rPr sz="1700" b="1" spc="-4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3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9580335" y="1959906"/>
            <a:ext cx="832485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100</a:t>
            </a:r>
            <a:r>
              <a:rPr sz="1700" b="1" spc="-4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000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9704644" y="2993558"/>
            <a:ext cx="707390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75</a:t>
            </a:r>
            <a:r>
              <a:rPr sz="1700" b="1" spc="-4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000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704644" y="4027211"/>
            <a:ext cx="707390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50</a:t>
            </a:r>
            <a:r>
              <a:rPr sz="1700" b="1" spc="-4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000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9704644" y="5060869"/>
            <a:ext cx="707390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25</a:t>
            </a:r>
            <a:r>
              <a:rPr sz="1700" b="1" spc="-4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000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0258543" y="6094522"/>
            <a:ext cx="150495" cy="2882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700" b="1" spc="-5" dirty="0">
                <a:solidFill>
                  <a:srgbClr val="FFFFFF"/>
                </a:solidFill>
                <a:latin typeface="Roboto Bk"/>
                <a:cs typeface="Roboto Bk"/>
              </a:rPr>
              <a:t>0</a:t>
            </a:r>
            <a:endParaRPr sz="1700">
              <a:latin typeface="Roboto Bk"/>
              <a:cs typeface="Roboto Bk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280087" y="6213697"/>
            <a:ext cx="3648710" cy="1090930"/>
          </a:xfrm>
          <a:prstGeom prst="rect">
            <a:avLst/>
          </a:prstGeom>
        </p:spPr>
        <p:txBody>
          <a:bodyPr vert="horz" wrap="square" lIns="0" tIns="137795" rIns="0" bIns="0" rtlCol="0">
            <a:spAutoFit/>
          </a:bodyPr>
          <a:lstStyle/>
          <a:p>
            <a:pPr marL="954405">
              <a:lnSpc>
                <a:spcPct val="100000"/>
              </a:lnSpc>
              <a:spcBef>
                <a:spcPts val="1085"/>
              </a:spcBef>
              <a:tabLst>
                <a:tab pos="2706370" algn="l"/>
              </a:tabLst>
            </a:pPr>
            <a:r>
              <a:rPr sz="1700" b="1" spc="-65" dirty="0">
                <a:solidFill>
                  <a:srgbClr val="FFFFFF"/>
                </a:solidFill>
                <a:latin typeface="Roboto Bk"/>
                <a:cs typeface="Roboto Bk"/>
              </a:rPr>
              <a:t>Тест</a:t>
            </a:r>
            <a:r>
              <a:rPr sz="1700" b="1" spc="20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2	</a:t>
            </a:r>
            <a:r>
              <a:rPr sz="1700" b="1" spc="-65" dirty="0">
                <a:solidFill>
                  <a:srgbClr val="FFFFFF"/>
                </a:solidFill>
                <a:latin typeface="Roboto Bk"/>
                <a:cs typeface="Roboto Bk"/>
              </a:rPr>
              <a:t>Тест</a:t>
            </a:r>
            <a:r>
              <a:rPr sz="1700" b="1" spc="-25" dirty="0">
                <a:solidFill>
                  <a:srgbClr val="FFFFFF"/>
                </a:solidFill>
                <a:latin typeface="Roboto Bk"/>
                <a:cs typeface="Roboto Bk"/>
              </a:rPr>
              <a:t> </a:t>
            </a:r>
            <a:r>
              <a:rPr sz="1700" b="1" spc="-20" dirty="0">
                <a:solidFill>
                  <a:srgbClr val="FFFFFF"/>
                </a:solidFill>
                <a:latin typeface="Roboto Bk"/>
                <a:cs typeface="Roboto Bk"/>
              </a:rPr>
              <a:t>3</a:t>
            </a:r>
            <a:endParaRPr sz="1700">
              <a:latin typeface="Roboto Bk"/>
              <a:cs typeface="Roboto Bk"/>
            </a:endParaRPr>
          </a:p>
          <a:p>
            <a:pPr marL="12700">
              <a:lnSpc>
                <a:spcPct val="100000"/>
              </a:lnSpc>
              <a:spcBef>
                <a:spcPts val="1760"/>
              </a:spcBef>
            </a:pPr>
            <a:r>
              <a:rPr sz="3000" b="1" spc="-35" dirty="0">
                <a:solidFill>
                  <a:srgbClr val="FFFFFF"/>
                </a:solidFill>
                <a:latin typeface="Verdana"/>
                <a:cs typeface="Verdana"/>
              </a:rPr>
              <a:t>Д</a:t>
            </a:r>
            <a:r>
              <a:rPr sz="3000" b="1" spc="-100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3000" b="1" spc="-135" dirty="0">
                <a:solidFill>
                  <a:srgbClr val="FFFFFF"/>
                </a:solidFill>
                <a:latin typeface="Verdana"/>
                <a:cs typeface="Verdana"/>
              </a:rPr>
              <a:t>л</a:t>
            </a:r>
            <a:r>
              <a:rPr sz="3000" b="1" spc="-160" dirty="0">
                <a:solidFill>
                  <a:srgbClr val="FFFFFF"/>
                </a:solidFill>
                <a:latin typeface="Verdana"/>
                <a:cs typeface="Verdana"/>
              </a:rPr>
              <a:t>я</a:t>
            </a:r>
            <a:r>
              <a:rPr sz="3000" b="1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b="1" spc="-100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3000" b="1" spc="-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3000" b="1" spc="-170" dirty="0">
                <a:solidFill>
                  <a:srgbClr val="FFFFFF"/>
                </a:solidFill>
                <a:latin typeface="Verdana"/>
                <a:cs typeface="Verdana"/>
              </a:rPr>
              <a:t>в</a:t>
            </a:r>
            <a:r>
              <a:rPr sz="3000" b="1" spc="-135" dirty="0">
                <a:solidFill>
                  <a:srgbClr val="FFFFFF"/>
                </a:solidFill>
                <a:latin typeface="Verdana"/>
                <a:cs typeface="Verdana"/>
              </a:rPr>
              <a:t>л</a:t>
            </a:r>
            <a:r>
              <a:rPr sz="3000" b="1" spc="-6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3000" b="1" spc="-155" dirty="0">
                <a:solidFill>
                  <a:srgbClr val="FFFFFF"/>
                </a:solidFill>
                <a:latin typeface="Verdana"/>
                <a:cs typeface="Verdana"/>
              </a:rPr>
              <a:t>ч</a:t>
            </a:r>
            <a:r>
              <a:rPr sz="3000" b="1" spc="-6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3000" b="1" spc="-80" dirty="0">
                <a:solidFill>
                  <a:srgbClr val="FFFFFF"/>
                </a:solidFill>
                <a:latin typeface="Verdana"/>
                <a:cs typeface="Verdana"/>
              </a:rPr>
              <a:t>н</a:t>
            </a:r>
            <a:r>
              <a:rPr sz="3000" b="1" spc="-35" dirty="0">
                <a:solidFill>
                  <a:srgbClr val="FFFFFF"/>
                </a:solidFill>
                <a:latin typeface="Verdana"/>
                <a:cs typeface="Verdana"/>
              </a:rPr>
              <a:t>и</a:t>
            </a:r>
            <a:r>
              <a:rPr sz="3000" b="1" spc="-160" dirty="0">
                <a:solidFill>
                  <a:srgbClr val="FFFFFF"/>
                </a:solidFill>
                <a:latin typeface="Verdana"/>
                <a:cs typeface="Verdana"/>
              </a:rPr>
              <a:t>я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38" name="object 38"/>
          <p:cNvSpPr txBox="1">
            <a:spLocks noGrp="1"/>
          </p:cNvSpPr>
          <p:nvPr>
            <p:ph type="title"/>
          </p:nvPr>
        </p:nvSpPr>
        <p:spPr>
          <a:xfrm>
            <a:off x="893420" y="484536"/>
            <a:ext cx="806386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0" u="heavy" spc="114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400" u="heavy" spc="70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А</a:t>
            </a:r>
            <a:r>
              <a:rPr sz="3400" u="heavy" spc="-9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н</a:t>
            </a:r>
            <a:r>
              <a:rPr sz="3400" u="heavy" spc="-22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а</a:t>
            </a:r>
            <a:r>
              <a:rPr sz="3400" u="heavy" spc="-15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л</a:t>
            </a:r>
            <a:r>
              <a:rPr sz="3400" u="heavy" spc="-40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и</a:t>
            </a:r>
            <a:r>
              <a:rPr sz="3400" u="heavy" spc="-8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з</a:t>
            </a:r>
            <a:r>
              <a:rPr sz="3400" u="heavy" spc="-204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 </a:t>
            </a:r>
            <a:r>
              <a:rPr sz="3400" u="heavy" spc="-12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п</a:t>
            </a:r>
            <a:r>
              <a:rPr sz="3400" u="heavy" spc="-120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о</a:t>
            </a:r>
            <a:r>
              <a:rPr sz="3400" u="heavy" spc="-15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л</a:t>
            </a:r>
            <a:r>
              <a:rPr sz="3400" u="heavy" spc="-13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у</a:t>
            </a:r>
            <a:r>
              <a:rPr sz="3400" u="heavy" spc="-180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ч</a:t>
            </a:r>
            <a:r>
              <a:rPr sz="3400" u="heavy" spc="-80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е</a:t>
            </a:r>
            <a:r>
              <a:rPr sz="3400" u="heavy" spc="-9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нн</a:t>
            </a:r>
            <a:r>
              <a:rPr sz="3400" u="heavy" spc="-27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ы</a:t>
            </a:r>
            <a:r>
              <a:rPr sz="3400" u="heavy" spc="-26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х</a:t>
            </a:r>
            <a:r>
              <a:rPr sz="3400" u="heavy" spc="-204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 </a:t>
            </a:r>
            <a:r>
              <a:rPr sz="3400" u="heavy" spc="-2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р</a:t>
            </a:r>
            <a:r>
              <a:rPr sz="3400" u="heavy" spc="-80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е</a:t>
            </a:r>
            <a:r>
              <a:rPr sz="3400" u="heavy" spc="-90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з</a:t>
            </a:r>
            <a:r>
              <a:rPr sz="3400" u="heavy" spc="-13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у</a:t>
            </a:r>
            <a:r>
              <a:rPr sz="3400" u="heavy" spc="-155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л</a:t>
            </a:r>
            <a:r>
              <a:rPr sz="3400" u="heavy" spc="-160" dirty="0">
                <a:solidFill>
                  <a:srgbClr val="000000"/>
                </a:solidFill>
                <a:uFill>
                  <a:solidFill>
                    <a:srgbClr val="E3003A"/>
                  </a:solidFill>
                </a:uFill>
              </a:rPr>
              <a:t>ь</a:t>
            </a:r>
            <a:r>
              <a:rPr sz="3400" spc="-10" dirty="0">
                <a:solidFill>
                  <a:srgbClr val="000000"/>
                </a:solidFill>
              </a:rPr>
              <a:t>т</a:t>
            </a:r>
            <a:r>
              <a:rPr sz="3400" spc="-225" dirty="0">
                <a:solidFill>
                  <a:srgbClr val="000000"/>
                </a:solidFill>
              </a:rPr>
              <a:t>а</a:t>
            </a:r>
            <a:r>
              <a:rPr sz="3400" spc="-10" dirty="0">
                <a:solidFill>
                  <a:srgbClr val="000000"/>
                </a:solidFill>
              </a:rPr>
              <a:t>т</a:t>
            </a:r>
            <a:r>
              <a:rPr sz="3400" spc="-120" dirty="0">
                <a:solidFill>
                  <a:srgbClr val="000000"/>
                </a:solidFill>
              </a:rPr>
              <a:t>о</a:t>
            </a:r>
            <a:r>
              <a:rPr sz="3400" spc="-195" dirty="0">
                <a:solidFill>
                  <a:srgbClr val="000000"/>
                </a:solidFill>
              </a:rPr>
              <a:t>в</a:t>
            </a:r>
            <a:r>
              <a:rPr sz="3400" spc="-340" dirty="0">
                <a:solidFill>
                  <a:srgbClr val="000000"/>
                </a:solidFill>
              </a:rPr>
              <a:t>.</a:t>
            </a:r>
            <a:endParaRPr sz="34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43924" y="7732956"/>
            <a:ext cx="17245330" cy="2159635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75"/>
              </a:spcBef>
            </a:pPr>
            <a:r>
              <a:rPr sz="2400" spc="145" dirty="0">
                <a:latin typeface="Tahoma"/>
                <a:cs typeface="Tahoma"/>
              </a:rPr>
              <a:t>Всего: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165" dirty="0">
                <a:latin typeface="Tahoma"/>
                <a:cs typeface="Tahoma"/>
              </a:rPr>
              <a:t>30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150" dirty="0">
                <a:latin typeface="Tahoma"/>
                <a:cs typeface="Tahoma"/>
              </a:rPr>
              <a:t>участников,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50" dirty="0">
                <a:latin typeface="Tahoma"/>
                <a:cs typeface="Tahoma"/>
              </a:rPr>
              <a:t>3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229" dirty="0">
                <a:latin typeface="Tahoma"/>
                <a:cs typeface="Tahoma"/>
              </a:rPr>
              <a:t>группы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250" dirty="0">
                <a:latin typeface="Tahoma"/>
                <a:cs typeface="Tahoma"/>
              </a:rPr>
              <a:t>по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-80" dirty="0">
                <a:latin typeface="Tahoma"/>
                <a:cs typeface="Tahoma"/>
              </a:rPr>
              <a:t>10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145" dirty="0">
                <a:latin typeface="Tahoma"/>
                <a:cs typeface="Tahoma"/>
              </a:rPr>
              <a:t>человек.</a:t>
            </a:r>
            <a:endParaRPr sz="2400">
              <a:latin typeface="Tahoma"/>
              <a:cs typeface="Tahoma"/>
            </a:endParaRPr>
          </a:p>
          <a:p>
            <a:pPr marL="168910" marR="161290" algn="ctr">
              <a:lnSpc>
                <a:spcPct val="116700"/>
              </a:lnSpc>
            </a:pPr>
            <a:r>
              <a:rPr sz="2400" spc="215" dirty="0">
                <a:latin typeface="Tahoma"/>
                <a:cs typeface="Tahoma"/>
              </a:rPr>
              <a:t>Группа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100" dirty="0">
                <a:latin typeface="Tahoma"/>
                <a:cs typeface="Tahoma"/>
              </a:rPr>
              <a:t>№3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300" dirty="0">
                <a:latin typeface="Tahoma"/>
                <a:cs typeface="Tahoma"/>
              </a:rPr>
              <a:t>при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245" dirty="0">
                <a:latin typeface="Tahoma"/>
                <a:cs typeface="Tahoma"/>
              </a:rPr>
              <a:t>прохождении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155" dirty="0">
                <a:latin typeface="Tahoma"/>
                <a:cs typeface="Tahoma"/>
              </a:rPr>
              <a:t>тестов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175" dirty="0">
                <a:latin typeface="Tahoma"/>
                <a:cs typeface="Tahoma"/>
              </a:rPr>
              <a:t>отвлекалась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245" dirty="0">
                <a:latin typeface="Tahoma"/>
                <a:cs typeface="Tahoma"/>
              </a:rPr>
              <a:t>немного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235" dirty="0">
                <a:latin typeface="Tahoma"/>
                <a:cs typeface="Tahoma"/>
              </a:rPr>
              <a:t>больше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170" dirty="0">
                <a:latin typeface="Tahoma"/>
                <a:cs typeface="Tahoma"/>
              </a:rPr>
              <a:t>остальных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155" dirty="0">
                <a:latin typeface="Tahoma"/>
                <a:cs typeface="Tahoma"/>
              </a:rPr>
              <a:t>групп.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390" dirty="0">
                <a:latin typeface="Tahoma"/>
                <a:cs typeface="Tahoma"/>
              </a:rPr>
              <a:t>В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180" dirty="0">
                <a:latin typeface="Tahoma"/>
                <a:cs typeface="Tahoma"/>
              </a:rPr>
              <a:t>состав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229" dirty="0">
                <a:latin typeface="Tahoma"/>
                <a:cs typeface="Tahoma"/>
              </a:rPr>
              <a:t>группы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100" dirty="0">
                <a:latin typeface="Tahoma"/>
                <a:cs typeface="Tahoma"/>
              </a:rPr>
              <a:t>№3 </a:t>
            </a:r>
            <a:r>
              <a:rPr sz="2400" spc="-735" dirty="0">
                <a:latin typeface="Tahoma"/>
                <a:cs typeface="Tahoma"/>
              </a:rPr>
              <a:t> </a:t>
            </a:r>
            <a:r>
              <a:rPr sz="2400" spc="175" dirty="0">
                <a:latin typeface="Tahoma"/>
                <a:cs typeface="Tahoma"/>
              </a:rPr>
              <a:t>входит</a:t>
            </a:r>
            <a:r>
              <a:rPr sz="2400" spc="-125" dirty="0">
                <a:latin typeface="Tahoma"/>
                <a:cs typeface="Tahoma"/>
              </a:rPr>
              <a:t> </a:t>
            </a:r>
            <a:r>
              <a:rPr sz="2400" spc="235" dirty="0">
                <a:latin typeface="Tahoma"/>
                <a:cs typeface="Tahoma"/>
              </a:rPr>
              <a:t>больше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225" dirty="0">
                <a:latin typeface="Tahoma"/>
                <a:cs typeface="Tahoma"/>
              </a:rPr>
              <a:t>девушек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-125" dirty="0">
                <a:latin typeface="Tahoma"/>
                <a:cs typeface="Tahoma"/>
              </a:rPr>
              <a:t>(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110" dirty="0">
                <a:latin typeface="Tahoma"/>
                <a:cs typeface="Tahoma"/>
              </a:rPr>
              <a:t>7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245" dirty="0">
                <a:latin typeface="Tahoma"/>
                <a:cs typeface="Tahoma"/>
              </a:rPr>
              <a:t>из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-130" dirty="0">
                <a:latin typeface="Tahoma"/>
                <a:cs typeface="Tahoma"/>
              </a:rPr>
              <a:t>10).</a:t>
            </a:r>
            <a:endParaRPr sz="2400">
              <a:latin typeface="Tahoma"/>
              <a:cs typeface="Tahoma"/>
            </a:endParaRPr>
          </a:p>
          <a:p>
            <a:pPr marL="12700" marR="5080" algn="ctr">
              <a:lnSpc>
                <a:spcPct val="116700"/>
              </a:lnSpc>
              <a:tabLst>
                <a:tab pos="1289050" algn="l"/>
              </a:tabLst>
            </a:pPr>
            <a:r>
              <a:rPr sz="2400" spc="155" dirty="0">
                <a:latin typeface="Tahoma"/>
                <a:cs typeface="Tahoma"/>
              </a:rPr>
              <a:t>Вывод:	</a:t>
            </a:r>
            <a:r>
              <a:rPr sz="2400" spc="180" dirty="0">
                <a:latin typeface="Tahoma"/>
                <a:cs typeface="Tahoma"/>
              </a:rPr>
              <a:t>существуют</a:t>
            </a:r>
            <a:r>
              <a:rPr sz="2400" spc="-110" dirty="0">
                <a:latin typeface="Tahoma"/>
                <a:cs typeface="Tahoma"/>
              </a:rPr>
              <a:t> </a:t>
            </a:r>
            <a:r>
              <a:rPr sz="2400" spc="229" dirty="0">
                <a:latin typeface="Tahoma"/>
                <a:cs typeface="Tahoma"/>
              </a:rPr>
              <a:t>группы</a:t>
            </a:r>
            <a:r>
              <a:rPr sz="2400" spc="-110" dirty="0">
                <a:latin typeface="Tahoma"/>
                <a:cs typeface="Tahoma"/>
              </a:rPr>
              <a:t> </a:t>
            </a:r>
            <a:r>
              <a:rPr sz="2400" spc="165" dirty="0">
                <a:latin typeface="Tahoma"/>
                <a:cs typeface="Tahoma"/>
              </a:rPr>
              <a:t>пользователей,</a:t>
            </a:r>
            <a:r>
              <a:rPr sz="2400" spc="-105" dirty="0">
                <a:latin typeface="Tahoma"/>
                <a:cs typeface="Tahoma"/>
              </a:rPr>
              <a:t> </a:t>
            </a:r>
            <a:r>
              <a:rPr sz="2400" spc="204" dirty="0">
                <a:latin typeface="Tahoma"/>
                <a:cs typeface="Tahoma"/>
              </a:rPr>
              <a:t>которые</a:t>
            </a:r>
            <a:r>
              <a:rPr sz="2400" spc="-110" dirty="0">
                <a:latin typeface="Tahoma"/>
                <a:cs typeface="Tahoma"/>
              </a:rPr>
              <a:t> </a:t>
            </a:r>
            <a:r>
              <a:rPr sz="2400" spc="220" dirty="0">
                <a:latin typeface="Tahoma"/>
                <a:cs typeface="Tahoma"/>
              </a:rPr>
              <a:t>по-разному</a:t>
            </a:r>
            <a:r>
              <a:rPr sz="2400" spc="-110" dirty="0">
                <a:latin typeface="Tahoma"/>
                <a:cs typeface="Tahoma"/>
              </a:rPr>
              <a:t> </a:t>
            </a:r>
            <a:r>
              <a:rPr sz="2400" spc="204" dirty="0">
                <a:latin typeface="Tahoma"/>
                <a:cs typeface="Tahoma"/>
              </a:rPr>
              <a:t>реагируют</a:t>
            </a:r>
            <a:r>
              <a:rPr sz="2400" spc="-105" dirty="0">
                <a:latin typeface="Tahoma"/>
                <a:cs typeface="Tahoma"/>
              </a:rPr>
              <a:t> </a:t>
            </a:r>
            <a:r>
              <a:rPr sz="2400" spc="210" dirty="0">
                <a:latin typeface="Tahoma"/>
                <a:cs typeface="Tahoma"/>
              </a:rPr>
              <a:t>на</a:t>
            </a:r>
            <a:r>
              <a:rPr sz="2400" spc="-110" dirty="0">
                <a:latin typeface="Tahoma"/>
                <a:cs typeface="Tahoma"/>
              </a:rPr>
              <a:t> </a:t>
            </a:r>
            <a:r>
              <a:rPr sz="2400" spc="220" dirty="0">
                <a:latin typeface="Tahoma"/>
                <a:cs typeface="Tahoma"/>
              </a:rPr>
              <a:t>различные</a:t>
            </a:r>
            <a:r>
              <a:rPr sz="2400" spc="-110" dirty="0">
                <a:latin typeface="Tahoma"/>
                <a:cs typeface="Tahoma"/>
              </a:rPr>
              <a:t> </a:t>
            </a:r>
            <a:r>
              <a:rPr sz="2400" spc="175" dirty="0">
                <a:latin typeface="Tahoma"/>
                <a:cs typeface="Tahoma"/>
              </a:rPr>
              <a:t>помехи.</a:t>
            </a:r>
            <a:r>
              <a:rPr sz="2400" spc="-105" dirty="0">
                <a:latin typeface="Tahoma"/>
                <a:cs typeface="Tahoma"/>
              </a:rPr>
              <a:t> </a:t>
            </a:r>
            <a:r>
              <a:rPr sz="2400" spc="355" dirty="0">
                <a:latin typeface="Tahoma"/>
                <a:cs typeface="Tahoma"/>
              </a:rPr>
              <a:t>А</a:t>
            </a:r>
            <a:r>
              <a:rPr sz="2400" spc="-110" dirty="0">
                <a:latin typeface="Tahoma"/>
                <a:cs typeface="Tahoma"/>
              </a:rPr>
              <a:t> </a:t>
            </a:r>
            <a:r>
              <a:rPr sz="2400" spc="165" dirty="0">
                <a:latin typeface="Tahoma"/>
                <a:cs typeface="Tahoma"/>
              </a:rPr>
              <a:t>также </a:t>
            </a:r>
            <a:r>
              <a:rPr sz="2400" spc="-735" dirty="0">
                <a:latin typeface="Tahoma"/>
                <a:cs typeface="Tahoma"/>
              </a:rPr>
              <a:t> </a:t>
            </a:r>
            <a:r>
              <a:rPr sz="2400" spc="265" dirty="0">
                <a:latin typeface="Tahoma"/>
                <a:cs typeface="Tahoma"/>
              </a:rPr>
              <a:t>можно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185" dirty="0">
                <a:latin typeface="Tahoma"/>
                <a:cs typeface="Tahoma"/>
              </a:rPr>
              <a:t>предположить,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125" dirty="0">
                <a:latin typeface="Tahoma"/>
                <a:cs typeface="Tahoma"/>
              </a:rPr>
              <a:t>что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240" dirty="0">
                <a:latin typeface="Tahoma"/>
                <a:cs typeface="Tahoma"/>
              </a:rPr>
              <a:t>девушки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225" dirty="0">
                <a:latin typeface="Tahoma"/>
                <a:cs typeface="Tahoma"/>
              </a:rPr>
              <a:t>более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240" dirty="0">
                <a:latin typeface="Tahoma"/>
                <a:cs typeface="Tahoma"/>
              </a:rPr>
              <a:t>подвержены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245" dirty="0">
                <a:latin typeface="Tahoma"/>
                <a:cs typeface="Tahoma"/>
              </a:rPr>
              <a:t>влиянию</a:t>
            </a:r>
            <a:r>
              <a:rPr sz="2400" spc="-120" dirty="0">
                <a:latin typeface="Tahoma"/>
                <a:cs typeface="Tahoma"/>
              </a:rPr>
              <a:t> </a:t>
            </a:r>
            <a:r>
              <a:rPr sz="2400" spc="240" dirty="0">
                <a:latin typeface="Tahoma"/>
                <a:cs typeface="Tahoma"/>
              </a:rPr>
              <a:t>информационного</a:t>
            </a:r>
            <a:r>
              <a:rPr sz="2400" spc="-114" dirty="0">
                <a:latin typeface="Tahoma"/>
                <a:cs typeface="Tahoma"/>
              </a:rPr>
              <a:t> </a:t>
            </a:r>
            <a:r>
              <a:rPr sz="2400" spc="160" dirty="0">
                <a:latin typeface="Tahoma"/>
                <a:cs typeface="Tahoma"/>
              </a:rPr>
              <a:t>шума.</a:t>
            </a:r>
            <a:endParaRPr sz="2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"/>
            <a:ext cx="18288000" cy="10287000"/>
            <a:chOff x="0" y="3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13490" y="4195565"/>
              <a:ext cx="114300" cy="1142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13490" y="5652890"/>
              <a:ext cx="114300" cy="1142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13490" y="7595991"/>
              <a:ext cx="114300" cy="1142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13490" y="9053315"/>
              <a:ext cx="114300" cy="114299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005515" y="1995354"/>
            <a:ext cx="16749394" cy="779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160905">
              <a:lnSpc>
                <a:spcPct val="115900"/>
              </a:lnSpc>
              <a:spcBef>
                <a:spcPts val="100"/>
              </a:spcBef>
            </a:pPr>
            <a:r>
              <a:rPr sz="2750" spc="440" dirty="0">
                <a:solidFill>
                  <a:srgbClr val="FEFFFD"/>
                </a:solidFill>
                <a:latin typeface="Tahoma"/>
                <a:cs typeface="Tahoma"/>
              </a:rPr>
              <a:t>В </a:t>
            </a:r>
            <a:r>
              <a:rPr sz="2750" spc="204" dirty="0">
                <a:solidFill>
                  <a:srgbClr val="FEFFFD"/>
                </a:solidFill>
                <a:latin typeface="Tahoma"/>
                <a:cs typeface="Tahoma"/>
              </a:rPr>
              <a:t>ходе </a:t>
            </a:r>
            <a:r>
              <a:rPr sz="2750" spc="265" dirty="0">
                <a:solidFill>
                  <a:srgbClr val="FEFFFD"/>
                </a:solidFill>
                <a:latin typeface="Tahoma"/>
                <a:cs typeface="Tahoma"/>
              </a:rPr>
              <a:t>написания </a:t>
            </a:r>
            <a:r>
              <a:rPr sz="2750" spc="260" dirty="0">
                <a:solidFill>
                  <a:srgbClr val="FEFFFD"/>
                </a:solidFill>
                <a:latin typeface="Tahoma"/>
                <a:cs typeface="Tahoma"/>
              </a:rPr>
              <a:t>выпускной </a:t>
            </a:r>
            <a:r>
              <a:rPr sz="2750" spc="250" dirty="0">
                <a:solidFill>
                  <a:srgbClr val="FEFFFD"/>
                </a:solidFill>
                <a:latin typeface="Tahoma"/>
                <a:cs typeface="Tahoma"/>
              </a:rPr>
              <a:t>квалификационной </a:t>
            </a:r>
            <a:r>
              <a:rPr sz="2750" spc="220" dirty="0">
                <a:solidFill>
                  <a:srgbClr val="FEFFFD"/>
                </a:solidFill>
                <a:latin typeface="Tahoma"/>
                <a:cs typeface="Tahoma"/>
              </a:rPr>
              <a:t>работы </a:t>
            </a:r>
            <a:r>
              <a:rPr sz="2750" spc="250" dirty="0">
                <a:solidFill>
                  <a:srgbClr val="FEFFFD"/>
                </a:solidFill>
                <a:latin typeface="Tahoma"/>
                <a:cs typeface="Tahoma"/>
              </a:rPr>
              <a:t>был </a:t>
            </a:r>
            <a:r>
              <a:rPr sz="2750" spc="225" dirty="0">
                <a:solidFill>
                  <a:srgbClr val="FEFFFD"/>
                </a:solidFill>
                <a:latin typeface="Tahoma"/>
                <a:cs typeface="Tahoma"/>
              </a:rPr>
              <a:t>разработан </a:t>
            </a:r>
            <a:r>
              <a:rPr sz="2750" spc="229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35" dirty="0">
                <a:solidFill>
                  <a:srgbClr val="FEFFFD"/>
                </a:solidFill>
                <a:latin typeface="Tahoma"/>
                <a:cs typeface="Tahoma"/>
              </a:rPr>
              <a:t>исследовательский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15" dirty="0">
                <a:solidFill>
                  <a:srgbClr val="FEFFFD"/>
                </a:solidFill>
                <a:latin typeface="Tahoma"/>
                <a:cs typeface="Tahoma"/>
              </a:rPr>
              <a:t>стенд</a:t>
            </a:r>
            <a:r>
              <a:rPr sz="2750" spc="-12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5" dirty="0">
                <a:solidFill>
                  <a:srgbClr val="FEFFFD"/>
                </a:solidFill>
                <a:latin typeface="Tahoma"/>
                <a:cs typeface="Tahoma"/>
              </a:rPr>
              <a:t>для</a:t>
            </a:r>
            <a:r>
              <a:rPr sz="2750" spc="-12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40" dirty="0">
                <a:solidFill>
                  <a:srgbClr val="FEFFFD"/>
                </a:solidFill>
                <a:latin typeface="Tahoma"/>
                <a:cs typeface="Tahoma"/>
              </a:rPr>
              <a:t>интерфейсов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75" dirty="0">
                <a:solidFill>
                  <a:srgbClr val="FEFFFD"/>
                </a:solidFill>
                <a:latin typeface="Tahoma"/>
                <a:cs typeface="Tahoma"/>
              </a:rPr>
              <a:t>дополненной</a:t>
            </a:r>
            <a:r>
              <a:rPr sz="2750" spc="-12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85" dirty="0">
                <a:solidFill>
                  <a:srgbClr val="FEFFFD"/>
                </a:solidFill>
                <a:latin typeface="Tahoma"/>
                <a:cs typeface="Tahoma"/>
              </a:rPr>
              <a:t>реальности.</a:t>
            </a:r>
            <a:r>
              <a:rPr sz="2750" spc="-12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315" dirty="0">
                <a:solidFill>
                  <a:srgbClr val="FEFFFD"/>
                </a:solidFill>
                <a:latin typeface="Tahoma"/>
                <a:cs typeface="Tahoma"/>
              </a:rPr>
              <a:t>Решены </a:t>
            </a:r>
            <a:r>
              <a:rPr sz="2750" spc="-844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9" dirty="0">
                <a:solidFill>
                  <a:srgbClr val="FEFFFD"/>
                </a:solidFill>
                <a:latin typeface="Tahoma"/>
                <a:cs typeface="Tahoma"/>
              </a:rPr>
              <a:t>поставленные</a:t>
            </a:r>
            <a:r>
              <a:rPr sz="2750" spc="-14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20" dirty="0">
                <a:solidFill>
                  <a:srgbClr val="FEFFFD"/>
                </a:solidFill>
                <a:latin typeface="Tahoma"/>
                <a:cs typeface="Tahoma"/>
              </a:rPr>
              <a:t>задачи:</a:t>
            </a:r>
            <a:endParaRPr sz="275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150" dirty="0">
              <a:latin typeface="Tahoma"/>
              <a:cs typeface="Tahoma"/>
            </a:endParaRPr>
          </a:p>
          <a:p>
            <a:pPr marL="606425" marR="259715">
              <a:lnSpc>
                <a:spcPct val="115900"/>
              </a:lnSpc>
            </a:pPr>
            <a:r>
              <a:rPr sz="2750" spc="225" dirty="0">
                <a:solidFill>
                  <a:srgbClr val="FEFFFD"/>
                </a:solidFill>
                <a:latin typeface="Tahoma"/>
                <a:cs typeface="Tahoma"/>
              </a:rPr>
              <a:t>была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4" dirty="0">
                <a:solidFill>
                  <a:srgbClr val="FEFFFD"/>
                </a:solidFill>
                <a:latin typeface="Tahoma"/>
                <a:cs typeface="Tahoma"/>
              </a:rPr>
              <a:t>проанализирована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0" dirty="0">
                <a:solidFill>
                  <a:srgbClr val="FEFFFD"/>
                </a:solidFill>
                <a:latin typeface="Tahoma"/>
                <a:cs typeface="Tahoma"/>
              </a:rPr>
              <a:t>предметная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95" dirty="0">
                <a:solidFill>
                  <a:srgbClr val="FEFFFD"/>
                </a:solidFill>
                <a:latin typeface="Tahoma"/>
                <a:cs typeface="Tahoma"/>
              </a:rPr>
              <a:t>область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40" dirty="0">
                <a:solidFill>
                  <a:srgbClr val="FEFFFD"/>
                </a:solidFill>
                <a:latin typeface="Tahoma"/>
                <a:cs typeface="Tahoma"/>
              </a:rPr>
              <a:t>интерфейсов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75" dirty="0">
                <a:solidFill>
                  <a:srgbClr val="FEFFFD"/>
                </a:solidFill>
                <a:latin typeface="Tahoma"/>
                <a:cs typeface="Tahoma"/>
              </a:rPr>
              <a:t>дополненной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85" dirty="0">
                <a:solidFill>
                  <a:srgbClr val="FEFFFD"/>
                </a:solidFill>
                <a:latin typeface="Tahoma"/>
                <a:cs typeface="Tahoma"/>
              </a:rPr>
              <a:t>реальности. </a:t>
            </a:r>
            <a:r>
              <a:rPr sz="2750" spc="-844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70" dirty="0">
                <a:solidFill>
                  <a:srgbClr val="FEFFFD"/>
                </a:solidFill>
                <a:latin typeface="Tahoma"/>
                <a:cs typeface="Tahoma"/>
              </a:rPr>
              <a:t>Выявлен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35" dirty="0">
                <a:solidFill>
                  <a:srgbClr val="FEFFFD"/>
                </a:solidFill>
                <a:latin typeface="Tahoma"/>
                <a:cs typeface="Tahoma"/>
              </a:rPr>
              <a:t>метод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40" dirty="0">
                <a:solidFill>
                  <a:srgbClr val="FEFFFD"/>
                </a:solidFill>
                <a:latin typeface="Tahoma"/>
                <a:cs typeface="Tahoma"/>
              </a:rPr>
              <a:t>получения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305" dirty="0">
                <a:solidFill>
                  <a:srgbClr val="FEFFFD"/>
                </a:solidFill>
                <a:latin typeface="Tahoma"/>
                <a:cs typeface="Tahoma"/>
              </a:rPr>
              <a:t>времени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90" dirty="0">
                <a:solidFill>
                  <a:srgbClr val="FEFFFD"/>
                </a:solidFill>
                <a:latin typeface="Tahoma"/>
                <a:cs typeface="Tahoma"/>
              </a:rPr>
              <a:t>фокуса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75" dirty="0">
                <a:solidFill>
                  <a:srgbClr val="FEFFFD"/>
                </a:solidFill>
                <a:latin typeface="Tahoma"/>
                <a:cs typeface="Tahoma"/>
              </a:rPr>
              <a:t>зрения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00" dirty="0">
                <a:solidFill>
                  <a:srgbClr val="FEFFFD"/>
                </a:solidFill>
                <a:latin typeface="Tahoma"/>
                <a:cs typeface="Tahoma"/>
              </a:rPr>
              <a:t>пользователя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9" dirty="0">
                <a:solidFill>
                  <a:srgbClr val="FEFFFD"/>
                </a:solidFill>
                <a:latin typeface="Tahoma"/>
                <a:cs typeface="Tahoma"/>
              </a:rPr>
              <a:t>на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00" dirty="0">
                <a:solidFill>
                  <a:srgbClr val="FEFFFD"/>
                </a:solidFill>
                <a:latin typeface="Tahoma"/>
                <a:cs typeface="Tahoma"/>
              </a:rPr>
              <a:t>объекты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-75" dirty="0">
                <a:solidFill>
                  <a:srgbClr val="FEFFFD"/>
                </a:solidFill>
                <a:latin typeface="Tahoma"/>
                <a:cs typeface="Tahoma"/>
              </a:rPr>
              <a:t>UI;</a:t>
            </a:r>
            <a:endParaRPr sz="275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150" dirty="0">
              <a:latin typeface="Tahoma"/>
              <a:cs typeface="Tahoma"/>
            </a:endParaRPr>
          </a:p>
          <a:p>
            <a:pPr marL="606425" marR="5080">
              <a:lnSpc>
                <a:spcPct val="115900"/>
              </a:lnSpc>
            </a:pPr>
            <a:r>
              <a:rPr sz="2750" spc="240" dirty="0">
                <a:solidFill>
                  <a:srgbClr val="FEFFFD"/>
                </a:solidFill>
                <a:latin typeface="Tahoma"/>
                <a:cs typeface="Tahoma"/>
              </a:rPr>
              <a:t>выявлены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0" dirty="0">
                <a:solidFill>
                  <a:srgbClr val="FEFFFD"/>
                </a:solidFill>
                <a:latin typeface="Tahoma"/>
                <a:cs typeface="Tahoma"/>
              </a:rPr>
              <a:t>причинно-следственные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0" dirty="0">
                <a:solidFill>
                  <a:srgbClr val="FEFFFD"/>
                </a:solidFill>
                <a:latin typeface="Tahoma"/>
                <a:cs typeface="Tahoma"/>
              </a:rPr>
              <a:t>связи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65" dirty="0">
                <a:solidFill>
                  <a:srgbClr val="FEFFFD"/>
                </a:solidFill>
                <a:latin typeface="Tahoma"/>
                <a:cs typeface="Tahoma"/>
              </a:rPr>
              <a:t>между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4" dirty="0">
                <a:solidFill>
                  <a:srgbClr val="FEFFFD"/>
                </a:solidFill>
                <a:latin typeface="Tahoma"/>
                <a:cs typeface="Tahoma"/>
              </a:rPr>
              <a:t>ситуациями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340" dirty="0">
                <a:solidFill>
                  <a:srgbClr val="FEFFFD"/>
                </a:solidFill>
                <a:latin typeface="Tahoma"/>
                <a:cs typeface="Tahoma"/>
              </a:rPr>
              <a:t>и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10" dirty="0">
                <a:solidFill>
                  <a:srgbClr val="FEFFFD"/>
                </a:solidFill>
                <a:latin typeface="Tahoma"/>
                <a:cs typeface="Tahoma"/>
              </a:rPr>
              <a:t>событиями,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5" dirty="0">
                <a:solidFill>
                  <a:srgbClr val="FEFFFD"/>
                </a:solidFill>
                <a:latin typeface="Tahoma"/>
                <a:cs typeface="Tahoma"/>
              </a:rPr>
              <a:t>показан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00" dirty="0">
                <a:solidFill>
                  <a:srgbClr val="FEFFFD"/>
                </a:solidFill>
                <a:latin typeface="Tahoma"/>
                <a:cs typeface="Tahoma"/>
              </a:rPr>
              <a:t>как </a:t>
            </a:r>
            <a:r>
              <a:rPr sz="2750" spc="-844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45" dirty="0">
                <a:solidFill>
                  <a:srgbClr val="FEFFFD"/>
                </a:solidFill>
                <a:latin typeface="Tahoma"/>
                <a:cs typeface="Tahoma"/>
              </a:rPr>
              <a:t>происходит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85" dirty="0">
                <a:solidFill>
                  <a:srgbClr val="FEFFFD"/>
                </a:solidFill>
                <a:latin typeface="Tahoma"/>
                <a:cs typeface="Tahoma"/>
              </a:rPr>
              <a:t>процесс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60" dirty="0">
                <a:solidFill>
                  <a:srgbClr val="FEFFFD"/>
                </a:solidFill>
                <a:latin typeface="Tahoma"/>
                <a:cs typeface="Tahoma"/>
              </a:rPr>
              <a:t>преобразования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9" dirty="0">
                <a:solidFill>
                  <a:srgbClr val="FEFFFD"/>
                </a:solidFill>
                <a:latin typeface="Tahoma"/>
                <a:cs typeface="Tahoma"/>
              </a:rPr>
              <a:t>входные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0" dirty="0">
                <a:solidFill>
                  <a:srgbClr val="FEFFFD"/>
                </a:solidFill>
                <a:latin typeface="Tahoma"/>
                <a:cs typeface="Tahoma"/>
              </a:rPr>
              <a:t>данные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9" dirty="0">
                <a:solidFill>
                  <a:srgbClr val="FEFFFD"/>
                </a:solidFill>
                <a:latin typeface="Tahoma"/>
                <a:cs typeface="Tahoma"/>
              </a:rPr>
              <a:t>в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75" dirty="0">
                <a:solidFill>
                  <a:srgbClr val="FEFFFD"/>
                </a:solidFill>
                <a:latin typeface="Tahoma"/>
                <a:cs typeface="Tahoma"/>
              </a:rPr>
              <a:t>выходные,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60" dirty="0">
                <a:solidFill>
                  <a:srgbClr val="FEFFFD"/>
                </a:solidFill>
                <a:latin typeface="Tahoma"/>
                <a:cs typeface="Tahoma"/>
              </a:rPr>
              <a:t>а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30" dirty="0">
                <a:solidFill>
                  <a:srgbClr val="FEFFFD"/>
                </a:solidFill>
                <a:latin typeface="Tahoma"/>
                <a:cs typeface="Tahoma"/>
              </a:rPr>
              <a:t>так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4" dirty="0">
                <a:solidFill>
                  <a:srgbClr val="FEFFFD"/>
                </a:solidFill>
                <a:latin typeface="Tahoma"/>
                <a:cs typeface="Tahoma"/>
              </a:rPr>
              <a:t>же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0" dirty="0">
                <a:solidFill>
                  <a:srgbClr val="FEFFFD"/>
                </a:solidFill>
                <a:latin typeface="Tahoma"/>
                <a:cs typeface="Tahoma"/>
              </a:rPr>
              <a:t>построен </a:t>
            </a:r>
            <a:r>
              <a:rPr sz="2750" spc="254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35" dirty="0">
                <a:solidFill>
                  <a:srgbClr val="FEFFFD"/>
                </a:solidFill>
                <a:latin typeface="Tahoma"/>
                <a:cs typeface="Tahoma"/>
              </a:rPr>
              <a:t>алгоритм</a:t>
            </a:r>
            <a:r>
              <a:rPr sz="2750" spc="-14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0" dirty="0">
                <a:solidFill>
                  <a:srgbClr val="FEFFFD"/>
                </a:solidFill>
                <a:latin typeface="Tahoma"/>
                <a:cs typeface="Tahoma"/>
              </a:rPr>
              <a:t>работы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95" dirty="0">
                <a:solidFill>
                  <a:srgbClr val="FEFFFD"/>
                </a:solidFill>
                <a:latin typeface="Tahoma"/>
                <a:cs typeface="Tahoma"/>
              </a:rPr>
              <a:t>программы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9" dirty="0">
                <a:solidFill>
                  <a:srgbClr val="FEFFFD"/>
                </a:solidFill>
                <a:latin typeface="Tahoma"/>
                <a:cs typeface="Tahoma"/>
              </a:rPr>
              <a:t>в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65" dirty="0">
                <a:solidFill>
                  <a:srgbClr val="FEFFFD"/>
                </a:solidFill>
                <a:latin typeface="Tahoma"/>
                <a:cs typeface="Tahoma"/>
              </a:rPr>
              <a:t>виде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65" dirty="0">
                <a:solidFill>
                  <a:srgbClr val="FEFFFD"/>
                </a:solidFill>
                <a:latin typeface="Tahoma"/>
                <a:cs typeface="Tahoma"/>
              </a:rPr>
              <a:t>блок-схем;</a:t>
            </a:r>
            <a:endParaRPr sz="275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150" dirty="0">
              <a:latin typeface="Tahoma"/>
              <a:cs typeface="Tahoma"/>
            </a:endParaRPr>
          </a:p>
          <a:p>
            <a:pPr marL="606425" marR="1303020">
              <a:lnSpc>
                <a:spcPct val="115900"/>
              </a:lnSpc>
              <a:spcBef>
                <a:spcPts val="5"/>
              </a:spcBef>
            </a:pPr>
            <a:r>
              <a:rPr sz="2750" spc="260" dirty="0">
                <a:solidFill>
                  <a:srgbClr val="FEFFFD"/>
                </a:solidFill>
                <a:latin typeface="Tahoma"/>
                <a:cs typeface="Tahoma"/>
              </a:rPr>
              <a:t>проанализированы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40" dirty="0">
                <a:solidFill>
                  <a:srgbClr val="FEFFFD"/>
                </a:solidFill>
                <a:latin typeface="Tahoma"/>
                <a:cs typeface="Tahoma"/>
              </a:rPr>
              <a:t>требования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5" dirty="0">
                <a:solidFill>
                  <a:srgbClr val="FEFFFD"/>
                </a:solidFill>
                <a:latin typeface="Tahoma"/>
                <a:cs typeface="Tahoma"/>
              </a:rPr>
              <a:t>к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9" dirty="0">
                <a:solidFill>
                  <a:srgbClr val="FEFFFD"/>
                </a:solidFill>
                <a:latin typeface="Tahoma"/>
                <a:cs typeface="Tahoma"/>
              </a:rPr>
              <a:t>графическому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90" dirty="0">
                <a:solidFill>
                  <a:srgbClr val="FEFFFD"/>
                </a:solidFill>
                <a:latin typeface="Tahoma"/>
                <a:cs typeface="Tahoma"/>
              </a:rPr>
              <a:t>интерфейсу,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9" dirty="0">
                <a:solidFill>
                  <a:srgbClr val="FEFFFD"/>
                </a:solidFill>
                <a:latin typeface="Tahoma"/>
                <a:cs typeface="Tahoma"/>
              </a:rPr>
              <a:t>на</a:t>
            </a:r>
            <a:r>
              <a:rPr sz="2750" spc="-13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60" dirty="0">
                <a:solidFill>
                  <a:srgbClr val="FEFFFD"/>
                </a:solidFill>
                <a:latin typeface="Tahoma"/>
                <a:cs typeface="Tahoma"/>
              </a:rPr>
              <a:t>основе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04" dirty="0">
                <a:solidFill>
                  <a:srgbClr val="FEFFFD"/>
                </a:solidFill>
                <a:latin typeface="Tahoma"/>
                <a:cs typeface="Tahoma"/>
              </a:rPr>
              <a:t>которых </a:t>
            </a:r>
            <a:r>
              <a:rPr sz="2750" spc="-844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5" dirty="0">
                <a:solidFill>
                  <a:srgbClr val="FEFFFD"/>
                </a:solidFill>
                <a:latin typeface="Tahoma"/>
                <a:cs typeface="Tahoma"/>
              </a:rPr>
              <a:t>разработан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40" dirty="0">
                <a:solidFill>
                  <a:srgbClr val="FEFFFD"/>
                </a:solidFill>
                <a:latin typeface="Tahoma"/>
                <a:cs typeface="Tahoma"/>
              </a:rPr>
              <a:t>интерфейс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95" dirty="0">
                <a:solidFill>
                  <a:srgbClr val="FEFFFD"/>
                </a:solidFill>
                <a:latin typeface="Tahoma"/>
                <a:cs typeface="Tahoma"/>
              </a:rPr>
              <a:t>программы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85" dirty="0">
                <a:solidFill>
                  <a:srgbClr val="FEFFFD"/>
                </a:solidFill>
                <a:latin typeface="Tahoma"/>
                <a:cs typeface="Tahoma"/>
              </a:rPr>
              <a:t>ВКР;</a:t>
            </a:r>
            <a:endParaRPr sz="275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150" dirty="0">
              <a:latin typeface="Tahoma"/>
              <a:cs typeface="Tahoma"/>
            </a:endParaRPr>
          </a:p>
          <a:p>
            <a:pPr marL="606425" marR="1118235">
              <a:lnSpc>
                <a:spcPct val="115900"/>
              </a:lnSpc>
            </a:pPr>
            <a:r>
              <a:rPr sz="2750" spc="275" dirty="0">
                <a:solidFill>
                  <a:srgbClr val="FEFFFD"/>
                </a:solidFill>
                <a:latin typeface="Tahoma"/>
                <a:cs typeface="Tahoma"/>
              </a:rPr>
              <a:t>проведен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5" dirty="0">
                <a:solidFill>
                  <a:srgbClr val="FEFFFD"/>
                </a:solidFill>
                <a:latin typeface="Tahoma"/>
                <a:cs typeface="Tahoma"/>
              </a:rPr>
              <a:t>анализ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5" dirty="0">
                <a:solidFill>
                  <a:srgbClr val="FEFFFD"/>
                </a:solidFill>
                <a:latin typeface="Tahoma"/>
                <a:cs typeface="Tahoma"/>
              </a:rPr>
              <a:t>полученных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45" dirty="0">
                <a:solidFill>
                  <a:srgbClr val="FEFFFD"/>
                </a:solidFill>
                <a:latin typeface="Tahoma"/>
                <a:cs typeface="Tahoma"/>
              </a:rPr>
              <a:t>результатов,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140" dirty="0">
                <a:solidFill>
                  <a:srgbClr val="FEFFFD"/>
                </a:solidFill>
                <a:latin typeface="Tahoma"/>
                <a:cs typeface="Tahoma"/>
              </a:rPr>
              <a:t>что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0" dirty="0">
                <a:solidFill>
                  <a:srgbClr val="FEFFFD"/>
                </a:solidFill>
                <a:latin typeface="Tahoma"/>
                <a:cs typeface="Tahoma"/>
              </a:rPr>
              <a:t>позволило</a:t>
            </a:r>
            <a:r>
              <a:rPr sz="2750" spc="-13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20" dirty="0">
                <a:solidFill>
                  <a:srgbClr val="FEFFFD"/>
                </a:solidFill>
                <a:latin typeface="Tahoma"/>
                <a:cs typeface="Tahoma"/>
              </a:rPr>
              <a:t>подтвердить</a:t>
            </a:r>
            <a:r>
              <a:rPr sz="2750" spc="-140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54" dirty="0">
                <a:solidFill>
                  <a:srgbClr val="FEFFFD"/>
                </a:solidFill>
                <a:latin typeface="Tahoma"/>
                <a:cs typeface="Tahoma"/>
              </a:rPr>
              <a:t>основную </a:t>
            </a:r>
            <a:r>
              <a:rPr sz="2750" spc="-844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10" dirty="0">
                <a:solidFill>
                  <a:srgbClr val="FEFFFD"/>
                </a:solidFill>
                <a:latin typeface="Tahoma"/>
                <a:cs typeface="Tahoma"/>
              </a:rPr>
              <a:t>гипотезу</a:t>
            </a:r>
            <a:r>
              <a:rPr sz="2750" spc="-145" dirty="0">
                <a:solidFill>
                  <a:srgbClr val="FEFFFD"/>
                </a:solidFill>
                <a:latin typeface="Tahoma"/>
                <a:cs typeface="Tahoma"/>
              </a:rPr>
              <a:t> </a:t>
            </a:r>
            <a:r>
              <a:rPr sz="2750" spc="215" dirty="0">
                <a:solidFill>
                  <a:srgbClr val="FEFFFD"/>
                </a:solidFill>
                <a:latin typeface="Tahoma"/>
                <a:cs typeface="Tahoma"/>
              </a:rPr>
              <a:t>исследования.</a:t>
            </a:r>
            <a:endParaRPr sz="2750" dirty="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848273" y="671679"/>
            <a:ext cx="2676524" cy="1247774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52835"/>
            <a:ext cx="12028727" cy="71627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6687184">
              <a:lnSpc>
                <a:spcPct val="100000"/>
              </a:lnSpc>
              <a:spcBef>
                <a:spcPts val="120"/>
              </a:spcBef>
            </a:pPr>
            <a:r>
              <a:rPr spc="25" dirty="0"/>
              <a:t>С</a:t>
            </a:r>
            <a:r>
              <a:rPr spc="-210" dirty="0"/>
              <a:t>п</a:t>
            </a:r>
            <a:r>
              <a:rPr spc="-395" dirty="0"/>
              <a:t>а</a:t>
            </a:r>
            <a:r>
              <a:rPr spc="-30" dirty="0"/>
              <a:t>с</a:t>
            </a:r>
            <a:r>
              <a:rPr spc="-55" dirty="0"/>
              <a:t>и</a:t>
            </a:r>
            <a:r>
              <a:rPr spc="-140" dirty="0"/>
              <a:t>б</a:t>
            </a:r>
            <a:r>
              <a:rPr spc="-195" dirty="0"/>
              <a:t>о</a:t>
            </a:r>
            <a:r>
              <a:rPr spc="-370" dirty="0"/>
              <a:t> </a:t>
            </a:r>
            <a:r>
              <a:rPr spc="-150" dirty="0"/>
              <a:t>з</a:t>
            </a:r>
            <a:r>
              <a:rPr spc="-395" dirty="0"/>
              <a:t>а</a:t>
            </a:r>
            <a:r>
              <a:rPr spc="-370" dirty="0"/>
              <a:t> </a:t>
            </a:r>
            <a:r>
              <a:rPr spc="-340" dirty="0"/>
              <a:t>в</a:t>
            </a:r>
            <a:r>
              <a:rPr spc="-150" dirty="0"/>
              <a:t>н</a:t>
            </a:r>
            <a:r>
              <a:rPr spc="-55" dirty="0"/>
              <a:t>и</a:t>
            </a:r>
            <a:r>
              <a:rPr spc="-80" dirty="0"/>
              <a:t>м</a:t>
            </a:r>
            <a:r>
              <a:rPr spc="-395" dirty="0"/>
              <a:t>а</a:t>
            </a:r>
            <a:r>
              <a:rPr spc="-150" dirty="0"/>
              <a:t>н</a:t>
            </a:r>
            <a:r>
              <a:rPr spc="-55" dirty="0"/>
              <a:t>и</a:t>
            </a:r>
            <a:r>
              <a:rPr spc="-125" dirty="0"/>
              <a:t>е</a:t>
            </a:r>
            <a:r>
              <a:rPr spc="-715" dirty="0"/>
              <a:t>!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0995328" y="2740941"/>
            <a:ext cx="6396355" cy="120650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25"/>
              </a:spcBef>
            </a:pPr>
            <a:r>
              <a:rPr sz="3350" spc="-114" dirty="0">
                <a:solidFill>
                  <a:srgbClr val="FFFFFF"/>
                </a:solidFill>
                <a:latin typeface="Times New Roman"/>
                <a:cs typeface="Times New Roman"/>
              </a:rPr>
              <a:t>С</a:t>
            </a:r>
            <a:r>
              <a:rPr sz="33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270" dirty="0">
                <a:solidFill>
                  <a:srgbClr val="FFFFFF"/>
                </a:solidFill>
                <a:latin typeface="Times New Roman"/>
                <a:cs typeface="Times New Roman"/>
              </a:rPr>
              <a:t>уважением,</a:t>
            </a:r>
            <a:endParaRPr sz="33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30"/>
              </a:spcBef>
            </a:pPr>
            <a:r>
              <a:rPr sz="3350" spc="220" dirty="0">
                <a:solidFill>
                  <a:srgbClr val="FFFFFF"/>
                </a:solidFill>
                <a:latin typeface="Times New Roman"/>
                <a:cs typeface="Times New Roman"/>
              </a:rPr>
              <a:t>Бугаец</a:t>
            </a:r>
            <a:r>
              <a:rPr sz="33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170" dirty="0">
                <a:solidFill>
                  <a:srgbClr val="FFFFFF"/>
                </a:solidFill>
                <a:latin typeface="Times New Roman"/>
                <a:cs typeface="Times New Roman"/>
              </a:rPr>
              <a:t>Антон</a:t>
            </a:r>
            <a:r>
              <a:rPr sz="33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260" dirty="0">
                <a:solidFill>
                  <a:srgbClr val="FFFFFF"/>
                </a:solidFill>
                <a:latin typeface="Times New Roman"/>
                <a:cs typeface="Times New Roman"/>
              </a:rPr>
              <a:t>Константинович</a:t>
            </a:r>
            <a:endParaRPr sz="33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602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52549" y="4837974"/>
              <a:ext cx="123825" cy="1238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52549" y="6381024"/>
              <a:ext cx="123825" cy="12382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52549" y="7924075"/>
              <a:ext cx="123825" cy="123823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52549" y="9467124"/>
              <a:ext cx="123825" cy="123824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016000" y="1994616"/>
            <a:ext cx="15840710" cy="7740650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900" b="1" spc="-5" dirty="0">
                <a:solidFill>
                  <a:srgbClr val="FFFFFF"/>
                </a:solidFill>
                <a:latin typeface="Verdana"/>
                <a:cs typeface="Verdana"/>
              </a:rPr>
              <a:t>Ц</a:t>
            </a:r>
            <a:r>
              <a:rPr sz="2900" b="1" spc="-5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00" b="1" spc="-110" dirty="0">
                <a:solidFill>
                  <a:srgbClr val="FFFFFF"/>
                </a:solidFill>
                <a:latin typeface="Verdana"/>
                <a:cs typeface="Verdana"/>
              </a:rPr>
              <a:t>л</a:t>
            </a:r>
            <a:r>
              <a:rPr sz="2900" b="1" spc="-114" dirty="0">
                <a:solidFill>
                  <a:srgbClr val="FFFFFF"/>
                </a:solidFill>
                <a:latin typeface="Verdana"/>
                <a:cs typeface="Verdana"/>
              </a:rPr>
              <a:t>ь</a:t>
            </a:r>
            <a:r>
              <a:rPr sz="2900" b="1" spc="-240" dirty="0">
                <a:solidFill>
                  <a:srgbClr val="FFFFFF"/>
                </a:solidFill>
                <a:latin typeface="Verdana"/>
                <a:cs typeface="Verdana"/>
              </a:rPr>
              <a:t>ю</a:t>
            </a:r>
            <a:r>
              <a:rPr sz="2900" b="1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00" b="1" spc="-30" dirty="0">
                <a:solidFill>
                  <a:srgbClr val="FFFFFF"/>
                </a:solidFill>
                <a:latin typeface="Verdana"/>
                <a:cs typeface="Verdana"/>
              </a:rPr>
              <a:t>В</a:t>
            </a:r>
            <a:r>
              <a:rPr sz="2900" b="1" spc="-90" dirty="0">
                <a:solidFill>
                  <a:srgbClr val="FFFFFF"/>
                </a:solidFill>
                <a:latin typeface="Verdana"/>
                <a:cs typeface="Verdana"/>
              </a:rPr>
              <a:t>К</a:t>
            </a:r>
            <a:r>
              <a:rPr sz="2900" b="1" spc="-5" dirty="0">
                <a:solidFill>
                  <a:srgbClr val="FFFFFF"/>
                </a:solidFill>
                <a:latin typeface="Verdana"/>
                <a:cs typeface="Verdana"/>
              </a:rPr>
              <a:t>Р</a:t>
            </a:r>
            <a:r>
              <a:rPr sz="2900" b="1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00" b="1" spc="-145" dirty="0">
                <a:solidFill>
                  <a:srgbClr val="FFFFFF"/>
                </a:solidFill>
                <a:latin typeface="Verdana"/>
                <a:cs typeface="Verdana"/>
              </a:rPr>
              <a:t>я</a:t>
            </a:r>
            <a:r>
              <a:rPr sz="2900" b="1" spc="-150" dirty="0">
                <a:solidFill>
                  <a:srgbClr val="FFFFFF"/>
                </a:solidFill>
                <a:latin typeface="Verdana"/>
                <a:cs typeface="Verdana"/>
              </a:rPr>
              <a:t>в</a:t>
            </a:r>
            <a:r>
              <a:rPr sz="2900" b="1" spc="-110" dirty="0">
                <a:solidFill>
                  <a:srgbClr val="FFFFFF"/>
                </a:solidFill>
                <a:latin typeface="Verdana"/>
                <a:cs typeface="Verdana"/>
              </a:rPr>
              <a:t>л</a:t>
            </a:r>
            <a:r>
              <a:rPr sz="2900" b="1" spc="-145" dirty="0">
                <a:solidFill>
                  <a:srgbClr val="FFFFFF"/>
                </a:solidFill>
                <a:latin typeface="Verdana"/>
                <a:cs typeface="Verdana"/>
              </a:rPr>
              <a:t>я</a:t>
            </a:r>
            <a:r>
              <a:rPr sz="2900" b="1" spc="-5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00" b="1" spc="10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2900" b="1" spc="-5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r>
              <a:rPr sz="2900" b="1" spc="-140" dirty="0">
                <a:solidFill>
                  <a:srgbClr val="FFFFFF"/>
                </a:solidFill>
                <a:latin typeface="Verdana"/>
                <a:cs typeface="Verdana"/>
              </a:rPr>
              <a:t>я</a:t>
            </a:r>
            <a:endParaRPr sz="2900">
              <a:latin typeface="Verdana"/>
              <a:cs typeface="Verdana"/>
            </a:endParaRPr>
          </a:p>
          <a:p>
            <a:pPr marL="12700" marR="1779905">
              <a:lnSpc>
                <a:spcPct val="116399"/>
              </a:lnSpc>
            </a:pPr>
            <a:r>
              <a:rPr sz="2900" spc="245" dirty="0">
                <a:solidFill>
                  <a:srgbClr val="FFFFFF"/>
                </a:solidFill>
                <a:latin typeface="Tahoma"/>
                <a:cs typeface="Tahoma"/>
              </a:rPr>
              <a:t>разработка</a:t>
            </a:r>
            <a:r>
              <a:rPr sz="2900" spc="-1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50" dirty="0">
                <a:solidFill>
                  <a:srgbClr val="FFFFFF"/>
                </a:solidFill>
                <a:latin typeface="Tahoma"/>
                <a:cs typeface="Tahoma"/>
              </a:rPr>
              <a:t>исследовательского</a:t>
            </a:r>
            <a:r>
              <a:rPr sz="29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35" dirty="0">
                <a:solidFill>
                  <a:srgbClr val="FFFFFF"/>
                </a:solidFill>
                <a:latin typeface="Tahoma"/>
                <a:cs typeface="Tahoma"/>
              </a:rPr>
              <a:t>стенда</a:t>
            </a:r>
            <a:r>
              <a:rPr sz="29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54" dirty="0">
                <a:solidFill>
                  <a:srgbClr val="FFFFFF"/>
                </a:solidFill>
                <a:latin typeface="Tahoma"/>
                <a:cs typeface="Tahoma"/>
              </a:rPr>
              <a:t>для</a:t>
            </a:r>
            <a:r>
              <a:rPr sz="29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75" dirty="0">
                <a:solidFill>
                  <a:srgbClr val="FFFFFF"/>
                </a:solidFill>
                <a:latin typeface="Tahoma"/>
                <a:cs typeface="Tahoma"/>
              </a:rPr>
              <a:t>интерфейсов</a:t>
            </a:r>
            <a:r>
              <a:rPr sz="29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305" dirty="0">
                <a:solidFill>
                  <a:srgbClr val="FFFFFF"/>
                </a:solidFill>
                <a:latin typeface="Tahoma"/>
                <a:cs typeface="Tahoma"/>
              </a:rPr>
              <a:t>дополненной </a:t>
            </a:r>
            <a:r>
              <a:rPr sz="2900" spc="-8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15" dirty="0">
                <a:solidFill>
                  <a:srgbClr val="FFFFFF"/>
                </a:solidFill>
                <a:latin typeface="Tahoma"/>
                <a:cs typeface="Tahoma"/>
              </a:rPr>
              <a:t>реальности.</a:t>
            </a:r>
            <a:endParaRPr sz="29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8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900" b="1" spc="-10" dirty="0">
                <a:solidFill>
                  <a:srgbClr val="FFFFFF"/>
                </a:solidFill>
                <a:latin typeface="Verdana"/>
                <a:cs typeface="Verdana"/>
              </a:rPr>
              <a:t>Р</a:t>
            </a:r>
            <a:r>
              <a:rPr sz="2900" b="1" spc="-5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00" b="1" spc="-70" dirty="0">
                <a:solidFill>
                  <a:srgbClr val="FFFFFF"/>
                </a:solidFill>
                <a:latin typeface="Verdana"/>
                <a:cs typeface="Verdana"/>
              </a:rPr>
              <a:t>ш</a:t>
            </a:r>
            <a:r>
              <a:rPr sz="2900" b="1" spc="-175" dirty="0">
                <a:solidFill>
                  <a:srgbClr val="FFFFFF"/>
                </a:solidFill>
                <a:latin typeface="Verdana"/>
                <a:cs typeface="Verdana"/>
              </a:rPr>
              <a:t>а</a:t>
            </a:r>
            <a:r>
              <a:rPr sz="2900" b="1" spc="-5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00" b="1" spc="-25" dirty="0">
                <a:solidFill>
                  <a:srgbClr val="FFFFFF"/>
                </a:solidFill>
                <a:latin typeface="Verdana"/>
                <a:cs typeface="Verdana"/>
              </a:rPr>
              <a:t>м</a:t>
            </a:r>
            <a:r>
              <a:rPr sz="2900" b="1" spc="-204" dirty="0">
                <a:solidFill>
                  <a:srgbClr val="FFFFFF"/>
                </a:solidFill>
                <a:latin typeface="Verdana"/>
                <a:cs typeface="Verdana"/>
              </a:rPr>
              <a:t>ы</a:t>
            </a:r>
            <a:r>
              <a:rPr sz="2900" b="1" spc="-45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00" b="1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00" b="1" spc="-60" dirty="0">
                <a:solidFill>
                  <a:srgbClr val="FFFFFF"/>
                </a:solidFill>
                <a:latin typeface="Verdana"/>
                <a:cs typeface="Verdana"/>
              </a:rPr>
              <a:t>з</a:t>
            </a:r>
            <a:r>
              <a:rPr sz="2900" b="1" spc="-175" dirty="0">
                <a:solidFill>
                  <a:srgbClr val="FFFFFF"/>
                </a:solidFill>
                <a:latin typeface="Verdana"/>
                <a:cs typeface="Verdana"/>
              </a:rPr>
              <a:t>а</a:t>
            </a:r>
            <a:r>
              <a:rPr sz="2900" b="1" spc="45" dirty="0">
                <a:solidFill>
                  <a:srgbClr val="FFFFFF"/>
                </a:solidFill>
                <a:latin typeface="Verdana"/>
                <a:cs typeface="Verdana"/>
              </a:rPr>
              <a:t>д</a:t>
            </a:r>
            <a:r>
              <a:rPr sz="2900" b="1" spc="-175" dirty="0">
                <a:solidFill>
                  <a:srgbClr val="FFFFFF"/>
                </a:solidFill>
                <a:latin typeface="Verdana"/>
                <a:cs typeface="Verdana"/>
              </a:rPr>
              <a:t>а</a:t>
            </a:r>
            <a:r>
              <a:rPr sz="2900" b="1" spc="-135" dirty="0">
                <a:solidFill>
                  <a:srgbClr val="FFFFFF"/>
                </a:solidFill>
                <a:latin typeface="Verdana"/>
                <a:cs typeface="Verdana"/>
              </a:rPr>
              <a:t>ч</a:t>
            </a:r>
            <a:r>
              <a:rPr sz="2900" b="1" spc="-15" dirty="0">
                <a:solidFill>
                  <a:srgbClr val="FFFFFF"/>
                </a:solidFill>
                <a:latin typeface="Verdana"/>
                <a:cs typeface="Verdana"/>
              </a:rPr>
              <a:t>и</a:t>
            </a:r>
            <a:r>
              <a:rPr sz="2900" b="1" spc="-400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endParaRPr sz="2900">
              <a:latin typeface="Verdana"/>
              <a:cs typeface="Verdana"/>
            </a:endParaRPr>
          </a:p>
          <a:p>
            <a:pPr marL="597535" marR="108585" indent="47625">
              <a:lnSpc>
                <a:spcPct val="116399"/>
              </a:lnSpc>
            </a:pPr>
            <a:r>
              <a:rPr sz="2900" spc="285" dirty="0">
                <a:solidFill>
                  <a:srgbClr val="FFFFFF"/>
                </a:solidFill>
                <a:latin typeface="Tahoma"/>
                <a:cs typeface="Tahoma"/>
              </a:rPr>
              <a:t>провести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60" dirty="0">
                <a:solidFill>
                  <a:srgbClr val="FFFFFF"/>
                </a:solidFill>
                <a:latin typeface="Tahoma"/>
                <a:cs typeface="Tahoma"/>
              </a:rPr>
              <a:t>анализ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305" dirty="0">
                <a:solidFill>
                  <a:srgbClr val="FFFFFF"/>
                </a:solidFill>
                <a:latin typeface="Tahoma"/>
                <a:cs typeface="Tahoma"/>
              </a:rPr>
              <a:t>предметной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185" dirty="0">
                <a:solidFill>
                  <a:srgbClr val="FFFFFF"/>
                </a:solidFill>
                <a:latin typeface="Tahoma"/>
                <a:cs typeface="Tahoma"/>
              </a:rPr>
              <a:t>области,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85" dirty="0">
                <a:solidFill>
                  <a:srgbClr val="FFFFFF"/>
                </a:solidFill>
                <a:latin typeface="Tahoma"/>
                <a:cs typeface="Tahoma"/>
              </a:rPr>
              <a:t>провести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60" dirty="0">
                <a:solidFill>
                  <a:srgbClr val="FFFFFF"/>
                </a:solidFill>
                <a:latin typeface="Tahoma"/>
                <a:cs typeface="Tahoma"/>
              </a:rPr>
              <a:t>анализ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50" dirty="0">
                <a:solidFill>
                  <a:srgbClr val="FFFFFF"/>
                </a:solidFill>
                <a:latin typeface="Tahoma"/>
                <a:cs typeface="Tahoma"/>
              </a:rPr>
              <a:t>работы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310" dirty="0">
                <a:solidFill>
                  <a:srgbClr val="FFFFFF"/>
                </a:solidFill>
                <a:latin typeface="Tahoma"/>
                <a:cs typeface="Tahoma"/>
              </a:rPr>
              <a:t>с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04" dirty="0">
                <a:solidFill>
                  <a:srgbClr val="FFFFFF"/>
                </a:solidFill>
                <a:latin typeface="Tahoma"/>
                <a:cs typeface="Tahoma"/>
              </a:rPr>
              <a:t>eye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155" dirty="0">
                <a:solidFill>
                  <a:srgbClr val="FFFFFF"/>
                </a:solidFill>
                <a:latin typeface="Tahoma"/>
                <a:cs typeface="Tahoma"/>
              </a:rPr>
              <a:t>tracker, </a:t>
            </a:r>
            <a:r>
              <a:rPr sz="2900" spc="-8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45" dirty="0">
                <a:solidFill>
                  <a:srgbClr val="FFFFFF"/>
                </a:solidFill>
                <a:latin typeface="Tahoma"/>
                <a:cs typeface="Tahoma"/>
              </a:rPr>
              <a:t>описать</a:t>
            </a:r>
            <a:r>
              <a:rPr sz="2900" spc="-1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70" dirty="0">
                <a:solidFill>
                  <a:srgbClr val="FFFFFF"/>
                </a:solidFill>
                <a:latin typeface="Tahoma"/>
                <a:cs typeface="Tahoma"/>
              </a:rPr>
              <a:t>требования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54" dirty="0">
                <a:solidFill>
                  <a:srgbClr val="FFFFFF"/>
                </a:solidFill>
                <a:latin typeface="Tahoma"/>
                <a:cs typeface="Tahoma"/>
              </a:rPr>
              <a:t>к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00" dirty="0">
                <a:solidFill>
                  <a:srgbClr val="FFFFFF"/>
                </a:solidFill>
                <a:latin typeface="Tahoma"/>
                <a:cs typeface="Tahoma"/>
              </a:rPr>
              <a:t>системе;</a:t>
            </a:r>
            <a:endParaRPr sz="29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350">
              <a:latin typeface="Tahoma"/>
              <a:cs typeface="Tahoma"/>
            </a:endParaRPr>
          </a:p>
          <a:p>
            <a:pPr marL="645160" marR="5080">
              <a:lnSpc>
                <a:spcPct val="116399"/>
              </a:lnSpc>
            </a:pPr>
            <a:r>
              <a:rPr sz="2900" spc="285" dirty="0">
                <a:solidFill>
                  <a:srgbClr val="FFFFFF"/>
                </a:solidFill>
                <a:latin typeface="Tahoma"/>
                <a:cs typeface="Tahoma"/>
              </a:rPr>
              <a:t>провести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60" dirty="0">
                <a:solidFill>
                  <a:srgbClr val="FFFFFF"/>
                </a:solidFill>
                <a:latin typeface="Tahoma"/>
                <a:cs typeface="Tahoma"/>
              </a:rPr>
              <a:t>анализ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70" dirty="0">
                <a:solidFill>
                  <a:srgbClr val="FFFFFF"/>
                </a:solidFill>
                <a:latin typeface="Tahoma"/>
                <a:cs typeface="Tahoma"/>
              </a:rPr>
              <a:t>разрабатываемой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20" dirty="0">
                <a:solidFill>
                  <a:srgbClr val="FFFFFF"/>
                </a:solidFill>
                <a:latin typeface="Tahoma"/>
                <a:cs typeface="Tahoma"/>
              </a:rPr>
              <a:t>системы,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20" dirty="0">
                <a:solidFill>
                  <a:srgbClr val="FFFFFF"/>
                </a:solidFill>
                <a:latin typeface="Tahoma"/>
                <a:cs typeface="Tahoma"/>
              </a:rPr>
              <a:t>разработать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70" dirty="0">
                <a:solidFill>
                  <a:srgbClr val="FFFFFF"/>
                </a:solidFill>
                <a:latin typeface="Tahoma"/>
                <a:cs typeface="Tahoma"/>
              </a:rPr>
              <a:t>алгоритм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380" dirty="0">
                <a:solidFill>
                  <a:srgbClr val="FFFFFF"/>
                </a:solidFill>
                <a:latin typeface="Tahoma"/>
                <a:cs typeface="Tahoma"/>
              </a:rPr>
              <a:t>и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320" dirty="0">
                <a:solidFill>
                  <a:srgbClr val="FFFFFF"/>
                </a:solidFill>
                <a:latin typeface="Tahoma"/>
                <a:cs typeface="Tahoma"/>
              </a:rPr>
              <a:t>модели </a:t>
            </a:r>
            <a:r>
              <a:rPr sz="2900" spc="-8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50" dirty="0">
                <a:solidFill>
                  <a:srgbClr val="FFFFFF"/>
                </a:solidFill>
                <a:latin typeface="Tahoma"/>
                <a:cs typeface="Tahoma"/>
              </a:rPr>
              <a:t>работы</a:t>
            </a:r>
            <a:r>
              <a:rPr sz="2900" spc="-1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54" dirty="0">
                <a:solidFill>
                  <a:srgbClr val="FFFFFF"/>
                </a:solidFill>
                <a:latin typeface="Tahoma"/>
                <a:cs typeface="Tahoma"/>
              </a:rPr>
              <a:t>программы;</a:t>
            </a:r>
            <a:endParaRPr sz="29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350">
              <a:latin typeface="Tahoma"/>
              <a:cs typeface="Tahoma"/>
            </a:endParaRPr>
          </a:p>
          <a:p>
            <a:pPr marL="645160" marR="2087880">
              <a:lnSpc>
                <a:spcPct val="116399"/>
              </a:lnSpc>
            </a:pPr>
            <a:r>
              <a:rPr sz="2900" spc="220" dirty="0">
                <a:solidFill>
                  <a:srgbClr val="FFFFFF"/>
                </a:solidFill>
                <a:latin typeface="Tahoma"/>
                <a:cs typeface="Tahoma"/>
              </a:rPr>
              <a:t>разработать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80" dirty="0">
                <a:solidFill>
                  <a:srgbClr val="FFFFFF"/>
                </a:solidFill>
                <a:latin typeface="Tahoma"/>
                <a:cs typeface="Tahoma"/>
              </a:rPr>
              <a:t>понятный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40" dirty="0">
                <a:solidFill>
                  <a:srgbClr val="FFFFFF"/>
                </a:solidFill>
                <a:latin typeface="Tahoma"/>
                <a:cs typeface="Tahoma"/>
              </a:rPr>
              <a:t>пользователю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70" dirty="0">
                <a:solidFill>
                  <a:srgbClr val="FFFFFF"/>
                </a:solidFill>
                <a:latin typeface="Tahoma"/>
                <a:cs typeface="Tahoma"/>
              </a:rPr>
              <a:t>графический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75" dirty="0">
                <a:solidFill>
                  <a:srgbClr val="FFFFFF"/>
                </a:solidFill>
                <a:latin typeface="Tahoma"/>
                <a:cs typeface="Tahoma"/>
              </a:rPr>
              <a:t>интерфейс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330" dirty="0">
                <a:solidFill>
                  <a:srgbClr val="FFFFFF"/>
                </a:solidFill>
                <a:latin typeface="Tahoma"/>
                <a:cs typeface="Tahoma"/>
              </a:rPr>
              <a:t>или </a:t>
            </a:r>
            <a:r>
              <a:rPr sz="2900" spc="-8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65" dirty="0">
                <a:solidFill>
                  <a:srgbClr val="FFFFFF"/>
                </a:solidFill>
                <a:latin typeface="Tahoma"/>
                <a:cs typeface="Tahoma"/>
              </a:rPr>
              <a:t>приложение,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15" dirty="0">
                <a:solidFill>
                  <a:srgbClr val="FFFFFF"/>
                </a:solidFill>
                <a:latin typeface="Tahoma"/>
                <a:cs typeface="Tahoma"/>
              </a:rPr>
              <a:t>рассчитать</a:t>
            </a:r>
            <a:r>
              <a:rPr sz="29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95" dirty="0">
                <a:solidFill>
                  <a:srgbClr val="FFFFFF"/>
                </a:solidFill>
                <a:latin typeface="Tahoma"/>
                <a:cs typeface="Tahoma"/>
              </a:rPr>
              <a:t>экономическую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170" dirty="0">
                <a:solidFill>
                  <a:srgbClr val="FFFFFF"/>
                </a:solidFill>
                <a:latin typeface="Tahoma"/>
                <a:cs typeface="Tahoma"/>
              </a:rPr>
              <a:t>эффективность;</a:t>
            </a:r>
            <a:endParaRPr sz="29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800">
              <a:latin typeface="Tahoma"/>
              <a:cs typeface="Tahoma"/>
            </a:endParaRPr>
          </a:p>
          <a:p>
            <a:pPr marL="645160">
              <a:lnSpc>
                <a:spcPct val="100000"/>
              </a:lnSpc>
            </a:pPr>
            <a:r>
              <a:rPr sz="2900" spc="295" dirty="0">
                <a:solidFill>
                  <a:srgbClr val="FFFFFF"/>
                </a:solidFill>
                <a:latin typeface="Tahoma"/>
                <a:cs typeface="Tahoma"/>
              </a:rPr>
              <a:t>Провести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90" dirty="0">
                <a:solidFill>
                  <a:srgbClr val="FFFFFF"/>
                </a:solidFill>
                <a:latin typeface="Tahoma"/>
                <a:cs typeface="Tahoma"/>
              </a:rPr>
              <a:t>исследование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260" dirty="0">
                <a:solidFill>
                  <a:srgbClr val="FFFFFF"/>
                </a:solidFill>
                <a:latin typeface="Tahoma"/>
                <a:cs typeface="Tahoma"/>
              </a:rPr>
              <a:t>на</a:t>
            </a:r>
            <a:r>
              <a:rPr sz="29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900" spc="145" dirty="0">
                <a:solidFill>
                  <a:srgbClr val="FFFFFF"/>
                </a:solidFill>
                <a:latin typeface="Tahoma"/>
                <a:cs typeface="Tahoma"/>
              </a:rPr>
              <a:t>студентах.</a:t>
            </a:r>
            <a:endParaRPr sz="2900">
              <a:latin typeface="Tahoma"/>
              <a:cs typeface="Tahom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704781" y="663656"/>
            <a:ext cx="17583785" cy="9623425"/>
            <a:chOff x="704781" y="663656"/>
            <a:chExt cx="17583785" cy="9623425"/>
          </a:xfrm>
        </p:grpSpPr>
        <p:sp>
          <p:nvSpPr>
            <p:cNvPr id="10" name="object 10"/>
            <p:cNvSpPr/>
            <p:nvPr/>
          </p:nvSpPr>
          <p:spPr>
            <a:xfrm>
              <a:off x="752474" y="1651000"/>
              <a:ext cx="6496685" cy="0"/>
            </a:xfrm>
            <a:custGeom>
              <a:avLst/>
              <a:gdLst/>
              <a:ahLst/>
              <a:cxnLst/>
              <a:rect l="l" t="t" r="r" b="b"/>
              <a:pathLst>
                <a:path w="6496684">
                  <a:moveTo>
                    <a:pt x="0" y="0"/>
                  </a:moveTo>
                  <a:lnTo>
                    <a:pt x="6496110" y="0"/>
                  </a:lnTo>
                </a:path>
              </a:pathLst>
            </a:custGeom>
            <a:ln w="47624">
              <a:solidFill>
                <a:srgbClr val="E3003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908153" y="663656"/>
              <a:ext cx="2676524" cy="1247774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728594" y="4791006"/>
              <a:ext cx="0" cy="4944110"/>
            </a:xfrm>
            <a:custGeom>
              <a:avLst/>
              <a:gdLst/>
              <a:ahLst/>
              <a:cxnLst/>
              <a:rect l="l" t="t" r="r" b="b"/>
              <a:pathLst>
                <a:path h="4944109">
                  <a:moveTo>
                    <a:pt x="0" y="4943611"/>
                  </a:moveTo>
                  <a:lnTo>
                    <a:pt x="0" y="0"/>
                  </a:lnTo>
                </a:path>
              </a:pathLst>
            </a:custGeom>
            <a:ln w="4758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985492" y="5793856"/>
              <a:ext cx="4302508" cy="4493142"/>
            </a:xfrm>
            <a:prstGeom prst="rect">
              <a:avLst/>
            </a:prstGeom>
          </p:spPr>
        </p:pic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585683" y="741395"/>
            <a:ext cx="13196569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775710" algn="l"/>
              </a:tabLst>
            </a:pPr>
            <a:r>
              <a:rPr sz="3400" spc="-35" dirty="0"/>
              <a:t>Ц</a:t>
            </a:r>
            <a:r>
              <a:rPr sz="3400" spc="-80" dirty="0"/>
              <a:t>е</a:t>
            </a:r>
            <a:r>
              <a:rPr sz="3400" spc="-155" dirty="0"/>
              <a:t>ль</a:t>
            </a:r>
            <a:r>
              <a:rPr sz="3400" spc="-204" dirty="0"/>
              <a:t> </a:t>
            </a:r>
            <a:r>
              <a:rPr sz="3400" spc="-35" dirty="0"/>
              <a:t>и</a:t>
            </a:r>
            <a:r>
              <a:rPr sz="3400" spc="-204" dirty="0"/>
              <a:t> </a:t>
            </a:r>
            <a:r>
              <a:rPr sz="3400" spc="-90" dirty="0"/>
              <a:t>з</a:t>
            </a:r>
            <a:r>
              <a:rPr sz="3400" spc="-225" dirty="0"/>
              <a:t>а</a:t>
            </a:r>
            <a:r>
              <a:rPr sz="3400" spc="25" dirty="0"/>
              <a:t>д</a:t>
            </a:r>
            <a:r>
              <a:rPr sz="3400" spc="-225" dirty="0"/>
              <a:t>а</a:t>
            </a:r>
            <a:r>
              <a:rPr sz="3400" spc="-180" dirty="0"/>
              <a:t>ч</a:t>
            </a:r>
            <a:r>
              <a:rPr sz="3400" spc="-35" dirty="0"/>
              <a:t>и</a:t>
            </a:r>
            <a:r>
              <a:rPr sz="3400" dirty="0"/>
              <a:t>	</a:t>
            </a:r>
            <a:r>
              <a:rPr sz="3400" spc="-195" dirty="0"/>
              <a:t>в</a:t>
            </a:r>
            <a:r>
              <a:rPr sz="3400" spc="-275" dirty="0"/>
              <a:t>ы</a:t>
            </a:r>
            <a:r>
              <a:rPr sz="3400" spc="-125" dirty="0"/>
              <a:t>п</a:t>
            </a:r>
            <a:r>
              <a:rPr sz="3400" spc="-135" dirty="0"/>
              <a:t>у</a:t>
            </a:r>
            <a:r>
              <a:rPr sz="3400" spc="-30" dirty="0"/>
              <a:t>с</a:t>
            </a:r>
            <a:r>
              <a:rPr sz="3400" spc="-105" dirty="0"/>
              <a:t>к</a:t>
            </a:r>
            <a:r>
              <a:rPr sz="3400" spc="-95" dirty="0"/>
              <a:t>н</a:t>
            </a:r>
            <a:r>
              <a:rPr sz="3400" spc="-120" dirty="0"/>
              <a:t>о</a:t>
            </a:r>
            <a:r>
              <a:rPr sz="3400" spc="-35" dirty="0"/>
              <a:t>й</a:t>
            </a:r>
            <a:r>
              <a:rPr sz="3400" spc="-204" dirty="0"/>
              <a:t> </a:t>
            </a:r>
            <a:r>
              <a:rPr sz="3400" spc="-105" dirty="0"/>
              <a:t>к</a:t>
            </a:r>
            <a:r>
              <a:rPr sz="3400" spc="-195" dirty="0"/>
              <a:t>в</a:t>
            </a:r>
            <a:r>
              <a:rPr sz="3400" spc="-225" dirty="0"/>
              <a:t>а</a:t>
            </a:r>
            <a:r>
              <a:rPr sz="3400" spc="-155" dirty="0"/>
              <a:t>л</a:t>
            </a:r>
            <a:r>
              <a:rPr sz="3400" spc="-40" dirty="0"/>
              <a:t>и</a:t>
            </a:r>
            <a:r>
              <a:rPr sz="3400" spc="-405" dirty="0"/>
              <a:t>ф</a:t>
            </a:r>
            <a:r>
              <a:rPr sz="3400" spc="-40" dirty="0"/>
              <a:t>и</a:t>
            </a:r>
            <a:r>
              <a:rPr sz="3400" spc="-105" dirty="0"/>
              <a:t>к</a:t>
            </a:r>
            <a:r>
              <a:rPr sz="3400" spc="-225" dirty="0"/>
              <a:t>а</a:t>
            </a:r>
            <a:r>
              <a:rPr sz="3400" spc="-90" dirty="0"/>
              <a:t>ц</a:t>
            </a:r>
            <a:r>
              <a:rPr sz="3400" spc="-40" dirty="0"/>
              <a:t>и</a:t>
            </a:r>
            <a:r>
              <a:rPr sz="3400" spc="-120" dirty="0"/>
              <a:t>о</a:t>
            </a:r>
            <a:r>
              <a:rPr sz="3400" spc="-95" dirty="0"/>
              <a:t>нн</a:t>
            </a:r>
            <a:r>
              <a:rPr sz="3400" spc="-120" dirty="0"/>
              <a:t>о</a:t>
            </a:r>
            <a:r>
              <a:rPr sz="3400" spc="-35" dirty="0"/>
              <a:t>й</a:t>
            </a:r>
            <a:r>
              <a:rPr sz="3400" spc="-204" dirty="0"/>
              <a:t> </a:t>
            </a:r>
            <a:r>
              <a:rPr sz="3400" spc="-25" dirty="0"/>
              <a:t>р</a:t>
            </a:r>
            <a:r>
              <a:rPr sz="3400" spc="-225" dirty="0"/>
              <a:t>а</a:t>
            </a:r>
            <a:r>
              <a:rPr sz="3400" spc="-90" dirty="0"/>
              <a:t>б</a:t>
            </a:r>
            <a:r>
              <a:rPr sz="3400" spc="-120" dirty="0"/>
              <a:t>о</a:t>
            </a:r>
            <a:r>
              <a:rPr sz="3400" spc="-10" dirty="0"/>
              <a:t>т</a:t>
            </a:r>
            <a:r>
              <a:rPr sz="3400" spc="-275" dirty="0"/>
              <a:t>ы</a:t>
            </a:r>
            <a:r>
              <a:rPr sz="3400" spc="-480" dirty="0"/>
              <a:t>:</a:t>
            </a:r>
            <a:endParaRPr sz="3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8288000" cy="10287000"/>
            <a:chOff x="0" y="1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"/>
              <a:ext cx="18287999" cy="10286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745212" y="1"/>
              <a:ext cx="6542787" cy="788896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25541" y="998252"/>
            <a:ext cx="1060894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70" dirty="0">
                <a:solidFill>
                  <a:srgbClr val="FEFFFD"/>
                </a:solidFill>
              </a:rPr>
              <a:t>А</a:t>
            </a:r>
            <a:r>
              <a:rPr sz="3400" spc="-155" dirty="0">
                <a:solidFill>
                  <a:srgbClr val="FEFFFD"/>
                </a:solidFill>
              </a:rPr>
              <a:t>л</a:t>
            </a:r>
            <a:r>
              <a:rPr sz="3400" spc="-65" dirty="0">
                <a:solidFill>
                  <a:srgbClr val="FEFFFD"/>
                </a:solidFill>
              </a:rPr>
              <a:t>г</a:t>
            </a:r>
            <a:r>
              <a:rPr sz="3400" spc="-120" dirty="0">
                <a:solidFill>
                  <a:srgbClr val="FEFFFD"/>
                </a:solidFill>
              </a:rPr>
              <a:t>о</a:t>
            </a:r>
            <a:r>
              <a:rPr sz="3400" spc="-25" dirty="0">
                <a:solidFill>
                  <a:srgbClr val="FEFFFD"/>
                </a:solidFill>
              </a:rPr>
              <a:t>р</a:t>
            </a:r>
            <a:r>
              <a:rPr sz="3400" spc="-40" dirty="0">
                <a:solidFill>
                  <a:srgbClr val="FEFFFD"/>
                </a:solidFill>
              </a:rPr>
              <a:t>и</a:t>
            </a:r>
            <a:r>
              <a:rPr sz="3400" spc="-10" dirty="0">
                <a:solidFill>
                  <a:srgbClr val="FEFFFD"/>
                </a:solidFill>
              </a:rPr>
              <a:t>т</a:t>
            </a:r>
            <a:r>
              <a:rPr sz="3400" spc="-55" dirty="0">
                <a:solidFill>
                  <a:srgbClr val="FEFFFD"/>
                </a:solidFill>
              </a:rPr>
              <a:t>м</a:t>
            </a:r>
            <a:r>
              <a:rPr sz="3400" spc="-204" dirty="0">
                <a:solidFill>
                  <a:srgbClr val="FEFFFD"/>
                </a:solidFill>
              </a:rPr>
              <a:t> </a:t>
            </a:r>
            <a:r>
              <a:rPr sz="3400" spc="-25" dirty="0">
                <a:solidFill>
                  <a:srgbClr val="FEFFFD"/>
                </a:solidFill>
              </a:rPr>
              <a:t>р</a:t>
            </a:r>
            <a:r>
              <a:rPr sz="3400" spc="-225" dirty="0">
                <a:solidFill>
                  <a:srgbClr val="FEFFFD"/>
                </a:solidFill>
              </a:rPr>
              <a:t>а</a:t>
            </a:r>
            <a:r>
              <a:rPr sz="3400" spc="-90" dirty="0">
                <a:solidFill>
                  <a:srgbClr val="FEFFFD"/>
                </a:solidFill>
              </a:rPr>
              <a:t>б</a:t>
            </a:r>
            <a:r>
              <a:rPr sz="3400" spc="-120" dirty="0">
                <a:solidFill>
                  <a:srgbClr val="FEFFFD"/>
                </a:solidFill>
              </a:rPr>
              <a:t>о</a:t>
            </a:r>
            <a:r>
              <a:rPr sz="3400" spc="-10" dirty="0">
                <a:solidFill>
                  <a:srgbClr val="FEFFFD"/>
                </a:solidFill>
              </a:rPr>
              <a:t>т</a:t>
            </a:r>
            <a:r>
              <a:rPr sz="3400" spc="-270" dirty="0">
                <a:solidFill>
                  <a:srgbClr val="FEFFFD"/>
                </a:solidFill>
              </a:rPr>
              <a:t>ы</a:t>
            </a:r>
            <a:r>
              <a:rPr sz="3400" spc="-204" dirty="0">
                <a:solidFill>
                  <a:srgbClr val="FEFFFD"/>
                </a:solidFill>
              </a:rPr>
              <a:t> </a:t>
            </a:r>
            <a:r>
              <a:rPr sz="3400" spc="-155" dirty="0">
                <a:solidFill>
                  <a:srgbClr val="FEFFFD"/>
                </a:solidFill>
              </a:rPr>
              <a:t>л</a:t>
            </a:r>
            <a:r>
              <a:rPr sz="3400" spc="-225" dirty="0">
                <a:solidFill>
                  <a:srgbClr val="FEFFFD"/>
                </a:solidFill>
              </a:rPr>
              <a:t>а</a:t>
            </a:r>
            <a:r>
              <a:rPr sz="3400" spc="-90" dirty="0">
                <a:solidFill>
                  <a:srgbClr val="FEFFFD"/>
                </a:solidFill>
              </a:rPr>
              <a:t>б</a:t>
            </a:r>
            <a:r>
              <a:rPr sz="3400" spc="-120" dirty="0">
                <a:solidFill>
                  <a:srgbClr val="FEFFFD"/>
                </a:solidFill>
              </a:rPr>
              <a:t>о</a:t>
            </a:r>
            <a:r>
              <a:rPr sz="3400" spc="-25" dirty="0">
                <a:solidFill>
                  <a:srgbClr val="FEFFFD"/>
                </a:solidFill>
              </a:rPr>
              <a:t>р</a:t>
            </a:r>
            <a:r>
              <a:rPr sz="3400" spc="-225" dirty="0">
                <a:solidFill>
                  <a:srgbClr val="FEFFFD"/>
                </a:solidFill>
              </a:rPr>
              <a:t>а</a:t>
            </a:r>
            <a:r>
              <a:rPr sz="3400" spc="-95" dirty="0">
                <a:solidFill>
                  <a:srgbClr val="FEFFFD"/>
                </a:solidFill>
              </a:rPr>
              <a:t>н</a:t>
            </a:r>
            <a:r>
              <a:rPr sz="3400" spc="-10" dirty="0">
                <a:solidFill>
                  <a:srgbClr val="FEFFFD"/>
                </a:solidFill>
              </a:rPr>
              <a:t>т</a:t>
            </a:r>
            <a:r>
              <a:rPr sz="3400" spc="-220" dirty="0">
                <a:solidFill>
                  <a:srgbClr val="FEFFFD"/>
                </a:solidFill>
              </a:rPr>
              <a:t>а</a:t>
            </a:r>
            <a:r>
              <a:rPr sz="3400" spc="-204" dirty="0">
                <a:solidFill>
                  <a:srgbClr val="FEFFFD"/>
                </a:solidFill>
              </a:rPr>
              <a:t> </a:t>
            </a:r>
            <a:r>
              <a:rPr sz="3400" spc="-35" dirty="0">
                <a:solidFill>
                  <a:srgbClr val="FEFFFD"/>
                </a:solidFill>
              </a:rPr>
              <a:t>и</a:t>
            </a:r>
            <a:r>
              <a:rPr sz="3400" spc="-204" dirty="0">
                <a:solidFill>
                  <a:srgbClr val="FEFFFD"/>
                </a:solidFill>
              </a:rPr>
              <a:t> </a:t>
            </a:r>
            <a:r>
              <a:rPr sz="3400" spc="-40" dirty="0">
                <a:solidFill>
                  <a:srgbClr val="FEFFFD"/>
                </a:solidFill>
              </a:rPr>
              <a:t>и</a:t>
            </a:r>
            <a:r>
              <a:rPr sz="3400" spc="-30" dirty="0">
                <a:solidFill>
                  <a:srgbClr val="FEFFFD"/>
                </a:solidFill>
              </a:rPr>
              <a:t>с</a:t>
            </a:r>
            <a:r>
              <a:rPr sz="3400" spc="-125" dirty="0">
                <a:solidFill>
                  <a:srgbClr val="FEFFFD"/>
                </a:solidFill>
              </a:rPr>
              <a:t>п</a:t>
            </a:r>
            <a:r>
              <a:rPr sz="3400" spc="-275" dirty="0">
                <a:solidFill>
                  <a:srgbClr val="FEFFFD"/>
                </a:solidFill>
              </a:rPr>
              <a:t>ы</a:t>
            </a:r>
            <a:r>
              <a:rPr sz="3400" spc="-10" dirty="0">
                <a:solidFill>
                  <a:srgbClr val="FEFFFD"/>
                </a:solidFill>
              </a:rPr>
              <a:t>т</a:t>
            </a:r>
            <a:r>
              <a:rPr sz="3400" spc="-135" dirty="0">
                <a:solidFill>
                  <a:srgbClr val="FEFFFD"/>
                </a:solidFill>
              </a:rPr>
              <a:t>у</a:t>
            </a:r>
            <a:r>
              <a:rPr sz="3400" spc="-80" dirty="0">
                <a:solidFill>
                  <a:srgbClr val="FEFFFD"/>
                </a:solidFill>
              </a:rPr>
              <a:t>е</a:t>
            </a:r>
            <a:r>
              <a:rPr sz="3400" spc="-60" dirty="0">
                <a:solidFill>
                  <a:srgbClr val="FEFFFD"/>
                </a:solidFill>
              </a:rPr>
              <a:t>м</a:t>
            </a:r>
            <a:r>
              <a:rPr sz="3400" spc="-120" dirty="0">
                <a:solidFill>
                  <a:srgbClr val="FEFFFD"/>
                </a:solidFill>
              </a:rPr>
              <a:t>о</a:t>
            </a:r>
            <a:r>
              <a:rPr sz="3400" spc="-65" dirty="0">
                <a:solidFill>
                  <a:srgbClr val="FEFFFD"/>
                </a:solidFill>
              </a:rPr>
              <a:t>г</a:t>
            </a:r>
            <a:r>
              <a:rPr sz="3400" spc="-120" dirty="0">
                <a:solidFill>
                  <a:srgbClr val="FEFFFD"/>
                </a:solidFill>
              </a:rPr>
              <a:t>о</a:t>
            </a:r>
            <a:r>
              <a:rPr sz="3400" spc="-340" dirty="0">
                <a:solidFill>
                  <a:srgbClr val="FEFFFD"/>
                </a:solidFill>
              </a:rPr>
              <a:t>.</a:t>
            </a:r>
            <a:endParaRPr sz="3400"/>
          </a:p>
        </p:txBody>
      </p:sp>
      <p:grpSp>
        <p:nvGrpSpPr>
          <p:cNvPr id="6" name="object 6"/>
          <p:cNvGrpSpPr/>
          <p:nvPr/>
        </p:nvGrpSpPr>
        <p:grpSpPr>
          <a:xfrm>
            <a:off x="0" y="1"/>
            <a:ext cx="18288000" cy="10287000"/>
            <a:chOff x="0" y="1"/>
            <a:chExt cx="18288000" cy="10287000"/>
          </a:xfrm>
        </p:grpSpPr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1"/>
              <a:ext cx="13990323" cy="10286998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656677" y="1"/>
              <a:ext cx="13631322" cy="10286998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44038" y="663655"/>
              <a:ext cx="2676524" cy="1247774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238241" y="1883649"/>
              <a:ext cx="6496685" cy="0"/>
            </a:xfrm>
            <a:custGeom>
              <a:avLst/>
              <a:gdLst/>
              <a:ahLst/>
              <a:cxnLst/>
              <a:rect l="l" t="t" r="r" b="b"/>
              <a:pathLst>
                <a:path w="6496684">
                  <a:moveTo>
                    <a:pt x="0" y="0"/>
                  </a:moveTo>
                  <a:lnTo>
                    <a:pt x="6496110" y="0"/>
                  </a:lnTo>
                </a:path>
              </a:pathLst>
            </a:custGeom>
            <a:ln w="47624">
              <a:solidFill>
                <a:srgbClr val="E3003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60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4008665"/>
              <a:ext cx="4957239" cy="627833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06539" y="2268858"/>
              <a:ext cx="14477999" cy="779144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998250"/>
            <a:ext cx="986790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70" dirty="0"/>
              <a:t>А</a:t>
            </a:r>
            <a:r>
              <a:rPr sz="3400" spc="-155" dirty="0"/>
              <a:t>л</a:t>
            </a:r>
            <a:r>
              <a:rPr sz="3400" spc="-65" dirty="0"/>
              <a:t>г</a:t>
            </a:r>
            <a:r>
              <a:rPr sz="3400" spc="-120" dirty="0"/>
              <a:t>о</a:t>
            </a:r>
            <a:r>
              <a:rPr sz="3400" spc="-25" dirty="0"/>
              <a:t>р</a:t>
            </a:r>
            <a:r>
              <a:rPr sz="3400" spc="-40" dirty="0"/>
              <a:t>и</a:t>
            </a:r>
            <a:r>
              <a:rPr sz="3400" spc="-10" dirty="0"/>
              <a:t>т</a:t>
            </a:r>
            <a:r>
              <a:rPr sz="3400" spc="-55" dirty="0"/>
              <a:t>м</a:t>
            </a:r>
            <a:r>
              <a:rPr sz="3400" spc="-204" dirty="0"/>
              <a:t> </a:t>
            </a:r>
            <a:r>
              <a:rPr sz="3400" spc="-25" dirty="0"/>
              <a:t>р</a:t>
            </a:r>
            <a:r>
              <a:rPr sz="3400" spc="-225" dirty="0"/>
              <a:t>а</a:t>
            </a:r>
            <a:r>
              <a:rPr sz="3400" spc="-90" dirty="0"/>
              <a:t>б</a:t>
            </a:r>
            <a:r>
              <a:rPr sz="3400" spc="-120" dirty="0"/>
              <a:t>о</a:t>
            </a:r>
            <a:r>
              <a:rPr sz="3400" spc="-10" dirty="0"/>
              <a:t>т</a:t>
            </a:r>
            <a:r>
              <a:rPr sz="3400" spc="-270" dirty="0"/>
              <a:t>ы</a:t>
            </a:r>
            <a:r>
              <a:rPr sz="3400" spc="-204" dirty="0"/>
              <a:t> </a:t>
            </a:r>
            <a:r>
              <a:rPr sz="3400" spc="-125" dirty="0"/>
              <a:t>п</a:t>
            </a:r>
            <a:r>
              <a:rPr sz="3400" spc="-25" dirty="0"/>
              <a:t>р</a:t>
            </a:r>
            <a:r>
              <a:rPr sz="3400" spc="-120" dirty="0"/>
              <a:t>о</a:t>
            </a:r>
            <a:r>
              <a:rPr sz="3400" spc="-65" dirty="0"/>
              <a:t>г</a:t>
            </a:r>
            <a:r>
              <a:rPr sz="3400" spc="-25" dirty="0"/>
              <a:t>р</a:t>
            </a:r>
            <a:r>
              <a:rPr sz="3400" spc="-225" dirty="0"/>
              <a:t>а</a:t>
            </a:r>
            <a:r>
              <a:rPr sz="3400" spc="-60" dirty="0"/>
              <a:t>мм</a:t>
            </a:r>
            <a:r>
              <a:rPr sz="3400" spc="-95" dirty="0"/>
              <a:t>н</a:t>
            </a:r>
            <a:r>
              <a:rPr sz="3400" spc="-120" dirty="0"/>
              <a:t>о</a:t>
            </a:r>
            <a:r>
              <a:rPr sz="3400" spc="-35" dirty="0"/>
              <a:t>й</a:t>
            </a:r>
            <a:r>
              <a:rPr sz="3400" spc="-204" dirty="0"/>
              <a:t> </a:t>
            </a:r>
            <a:r>
              <a:rPr sz="3400" spc="-30" dirty="0"/>
              <a:t>с</a:t>
            </a:r>
            <a:r>
              <a:rPr sz="3400" spc="-40" dirty="0"/>
              <a:t>и</a:t>
            </a:r>
            <a:r>
              <a:rPr sz="3400" spc="-30" dirty="0"/>
              <a:t>с</a:t>
            </a:r>
            <a:r>
              <a:rPr sz="3400" spc="-10" dirty="0"/>
              <a:t>т</a:t>
            </a:r>
            <a:r>
              <a:rPr sz="3400" spc="-80" dirty="0"/>
              <a:t>е</a:t>
            </a:r>
            <a:r>
              <a:rPr sz="3400" spc="-60" dirty="0"/>
              <a:t>м</a:t>
            </a:r>
            <a:r>
              <a:rPr sz="3400" spc="-275" dirty="0"/>
              <a:t>ы</a:t>
            </a:r>
            <a:r>
              <a:rPr sz="3400" spc="-340" dirty="0"/>
              <a:t>.</a:t>
            </a:r>
            <a:endParaRPr sz="3400"/>
          </a:p>
        </p:txBody>
      </p:sp>
      <p:grpSp>
        <p:nvGrpSpPr>
          <p:cNvPr id="7" name="object 7"/>
          <p:cNvGrpSpPr/>
          <p:nvPr/>
        </p:nvGrpSpPr>
        <p:grpSpPr>
          <a:xfrm>
            <a:off x="1028700" y="663654"/>
            <a:ext cx="16692244" cy="1247775"/>
            <a:chOff x="1028700" y="663654"/>
            <a:chExt cx="16692244" cy="1247775"/>
          </a:xfrm>
        </p:grpSpPr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044038" y="663654"/>
              <a:ext cx="2676524" cy="1247774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028700" y="1883649"/>
              <a:ext cx="6496685" cy="0"/>
            </a:xfrm>
            <a:custGeom>
              <a:avLst/>
              <a:gdLst/>
              <a:ahLst/>
              <a:cxnLst/>
              <a:rect l="l" t="t" r="r" b="b"/>
              <a:pathLst>
                <a:path w="6496684">
                  <a:moveTo>
                    <a:pt x="0" y="0"/>
                  </a:moveTo>
                  <a:lnTo>
                    <a:pt x="6496110" y="0"/>
                  </a:lnTo>
                </a:path>
              </a:pathLst>
            </a:custGeom>
            <a:ln w="47624">
              <a:solidFill>
                <a:srgbClr val="E3003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"/>
            <a:ext cx="18288000" cy="10287000"/>
            <a:chOff x="0" y="3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839941"/>
              <a:ext cx="15672259" cy="844705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70375" y="3336053"/>
              <a:ext cx="9514433" cy="53816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240135" y="4263743"/>
              <a:ext cx="4571999" cy="3800474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9058554" y="8141360"/>
              <a:ext cx="2335530" cy="1187450"/>
            </a:xfrm>
            <a:custGeom>
              <a:avLst/>
              <a:gdLst/>
              <a:ahLst/>
              <a:cxnLst/>
              <a:rect l="l" t="t" r="r" b="b"/>
              <a:pathLst>
                <a:path w="2335529" h="1187450">
                  <a:moveTo>
                    <a:pt x="2335199" y="4914"/>
                  </a:moveTo>
                  <a:lnTo>
                    <a:pt x="2329103" y="0"/>
                  </a:lnTo>
                  <a:lnTo>
                    <a:pt x="2295461" y="40894"/>
                  </a:lnTo>
                  <a:lnTo>
                    <a:pt x="2260955" y="81026"/>
                  </a:lnTo>
                  <a:lnTo>
                    <a:pt x="2225611" y="120396"/>
                  </a:lnTo>
                  <a:lnTo>
                    <a:pt x="2189429" y="159016"/>
                  </a:lnTo>
                  <a:lnTo>
                    <a:pt x="2152446" y="196837"/>
                  </a:lnTo>
                  <a:lnTo>
                    <a:pt x="2114689" y="233883"/>
                  </a:lnTo>
                  <a:lnTo>
                    <a:pt x="2076297" y="270243"/>
                  </a:lnTo>
                  <a:lnTo>
                    <a:pt x="2037181" y="305803"/>
                  </a:lnTo>
                  <a:lnTo>
                    <a:pt x="1997341" y="340550"/>
                  </a:lnTo>
                  <a:lnTo>
                    <a:pt x="1956790" y="374472"/>
                  </a:lnTo>
                  <a:lnTo>
                    <a:pt x="1915566" y="407555"/>
                  </a:lnTo>
                  <a:lnTo>
                    <a:pt x="1873681" y="439788"/>
                  </a:lnTo>
                  <a:lnTo>
                    <a:pt x="1834438" y="468795"/>
                  </a:lnTo>
                  <a:lnTo>
                    <a:pt x="1794687" y="497065"/>
                  </a:lnTo>
                  <a:lnTo>
                    <a:pt x="1754403" y="524586"/>
                  </a:lnTo>
                  <a:lnTo>
                    <a:pt x="1713636" y="551357"/>
                  </a:lnTo>
                  <a:lnTo>
                    <a:pt x="1672374" y="577380"/>
                  </a:lnTo>
                  <a:lnTo>
                    <a:pt x="1630654" y="602640"/>
                  </a:lnTo>
                  <a:lnTo>
                    <a:pt x="1588477" y="627138"/>
                  </a:lnTo>
                  <a:lnTo>
                    <a:pt x="1545856" y="650862"/>
                  </a:lnTo>
                  <a:lnTo>
                    <a:pt x="1502816" y="673798"/>
                  </a:lnTo>
                  <a:lnTo>
                    <a:pt x="1459369" y="695960"/>
                  </a:lnTo>
                  <a:lnTo>
                    <a:pt x="1415529" y="717334"/>
                  </a:lnTo>
                  <a:lnTo>
                    <a:pt x="1371307" y="737920"/>
                  </a:lnTo>
                  <a:lnTo>
                    <a:pt x="1326718" y="757694"/>
                  </a:lnTo>
                  <a:lnTo>
                    <a:pt x="1281874" y="776846"/>
                  </a:lnTo>
                  <a:lnTo>
                    <a:pt x="1236675" y="795185"/>
                  </a:lnTo>
                  <a:lnTo>
                    <a:pt x="1191145" y="812711"/>
                  </a:lnTo>
                  <a:lnTo>
                    <a:pt x="1145311" y="829398"/>
                  </a:lnTo>
                  <a:lnTo>
                    <a:pt x="1099172" y="845261"/>
                  </a:lnTo>
                  <a:lnTo>
                    <a:pt x="1052753" y="860285"/>
                  </a:lnTo>
                  <a:lnTo>
                    <a:pt x="1006068" y="874458"/>
                  </a:lnTo>
                  <a:lnTo>
                    <a:pt x="959116" y="887780"/>
                  </a:lnTo>
                  <a:lnTo>
                    <a:pt x="911936" y="900252"/>
                  </a:lnTo>
                  <a:lnTo>
                    <a:pt x="864527" y="911847"/>
                  </a:lnTo>
                  <a:lnTo>
                    <a:pt x="816914" y="922566"/>
                  </a:lnTo>
                  <a:lnTo>
                    <a:pt x="769099" y="932421"/>
                  </a:lnTo>
                  <a:lnTo>
                    <a:pt x="721106" y="941374"/>
                  </a:lnTo>
                  <a:lnTo>
                    <a:pt x="668921" y="950074"/>
                  </a:lnTo>
                  <a:lnTo>
                    <a:pt x="616559" y="957719"/>
                  </a:lnTo>
                  <a:lnTo>
                    <a:pt x="564057" y="964285"/>
                  </a:lnTo>
                  <a:lnTo>
                    <a:pt x="511416" y="969784"/>
                  </a:lnTo>
                  <a:lnTo>
                    <a:pt x="458673" y="974204"/>
                  </a:lnTo>
                  <a:lnTo>
                    <a:pt x="405841" y="977531"/>
                  </a:lnTo>
                  <a:lnTo>
                    <a:pt x="352945" y="979957"/>
                  </a:lnTo>
                  <a:lnTo>
                    <a:pt x="299999" y="981265"/>
                  </a:lnTo>
                  <a:lnTo>
                    <a:pt x="247027" y="981456"/>
                  </a:lnTo>
                  <a:lnTo>
                    <a:pt x="194056" y="980516"/>
                  </a:lnTo>
                  <a:lnTo>
                    <a:pt x="141097" y="978446"/>
                  </a:lnTo>
                  <a:lnTo>
                    <a:pt x="139763" y="978369"/>
                  </a:lnTo>
                  <a:lnTo>
                    <a:pt x="171157" y="965047"/>
                  </a:lnTo>
                  <a:lnTo>
                    <a:pt x="216865" y="944245"/>
                  </a:lnTo>
                  <a:lnTo>
                    <a:pt x="262026" y="922134"/>
                  </a:lnTo>
                  <a:lnTo>
                    <a:pt x="306590" y="898563"/>
                  </a:lnTo>
                  <a:lnTo>
                    <a:pt x="350507" y="873404"/>
                  </a:lnTo>
                  <a:lnTo>
                    <a:pt x="393649" y="846328"/>
                  </a:lnTo>
                  <a:lnTo>
                    <a:pt x="435559" y="816292"/>
                  </a:lnTo>
                  <a:lnTo>
                    <a:pt x="409841" y="819658"/>
                  </a:lnTo>
                  <a:lnTo>
                    <a:pt x="359498" y="829081"/>
                  </a:lnTo>
                  <a:lnTo>
                    <a:pt x="310083" y="840765"/>
                  </a:lnTo>
                  <a:lnTo>
                    <a:pt x="261353" y="854163"/>
                  </a:lnTo>
                  <a:lnTo>
                    <a:pt x="222885" y="866140"/>
                  </a:lnTo>
                  <a:lnTo>
                    <a:pt x="189433" y="877087"/>
                  </a:lnTo>
                  <a:lnTo>
                    <a:pt x="142151" y="894041"/>
                  </a:lnTo>
                  <a:lnTo>
                    <a:pt x="95377" y="912202"/>
                  </a:lnTo>
                  <a:lnTo>
                    <a:pt x="49060" y="931506"/>
                  </a:lnTo>
                  <a:lnTo>
                    <a:pt x="647" y="952309"/>
                  </a:lnTo>
                  <a:lnTo>
                    <a:pt x="0" y="952690"/>
                  </a:lnTo>
                  <a:lnTo>
                    <a:pt x="34290" y="991997"/>
                  </a:lnTo>
                  <a:lnTo>
                    <a:pt x="61633" y="1021943"/>
                  </a:lnTo>
                  <a:lnTo>
                    <a:pt x="90614" y="1050836"/>
                  </a:lnTo>
                  <a:lnTo>
                    <a:pt x="120827" y="1078115"/>
                  </a:lnTo>
                  <a:lnTo>
                    <a:pt x="152361" y="1103833"/>
                  </a:lnTo>
                  <a:lnTo>
                    <a:pt x="185115" y="1127912"/>
                  </a:lnTo>
                  <a:lnTo>
                    <a:pt x="219214" y="1150073"/>
                  </a:lnTo>
                  <a:lnTo>
                    <a:pt x="254647" y="1170139"/>
                  </a:lnTo>
                  <a:lnTo>
                    <a:pt x="291731" y="1187399"/>
                  </a:lnTo>
                  <a:lnTo>
                    <a:pt x="279387" y="1171054"/>
                  </a:lnTo>
                  <a:lnTo>
                    <a:pt x="254254" y="1139482"/>
                  </a:lnTo>
                  <a:lnTo>
                    <a:pt x="229044" y="1108633"/>
                  </a:lnTo>
                  <a:lnTo>
                    <a:pt x="203923" y="1078179"/>
                  </a:lnTo>
                  <a:lnTo>
                    <a:pt x="191389" y="1063078"/>
                  </a:lnTo>
                  <a:lnTo>
                    <a:pt x="141846" y="1002830"/>
                  </a:lnTo>
                  <a:lnTo>
                    <a:pt x="132994" y="991971"/>
                  </a:lnTo>
                  <a:lnTo>
                    <a:pt x="140360" y="993419"/>
                  </a:lnTo>
                  <a:lnTo>
                    <a:pt x="193459" y="1001864"/>
                  </a:lnTo>
                  <a:lnTo>
                    <a:pt x="246849" y="1008545"/>
                  </a:lnTo>
                  <a:lnTo>
                    <a:pt x="300469" y="1013612"/>
                  </a:lnTo>
                  <a:lnTo>
                    <a:pt x="354279" y="1017257"/>
                  </a:lnTo>
                  <a:lnTo>
                    <a:pt x="408216" y="1019644"/>
                  </a:lnTo>
                  <a:lnTo>
                    <a:pt x="462241" y="1020381"/>
                  </a:lnTo>
                  <a:lnTo>
                    <a:pt x="516293" y="1019657"/>
                  </a:lnTo>
                  <a:lnTo>
                    <a:pt x="570344" y="1017511"/>
                  </a:lnTo>
                  <a:lnTo>
                    <a:pt x="624357" y="1013993"/>
                  </a:lnTo>
                  <a:lnTo>
                    <a:pt x="678307" y="1009116"/>
                  </a:lnTo>
                  <a:lnTo>
                    <a:pt x="732155" y="1002931"/>
                  </a:lnTo>
                  <a:lnTo>
                    <a:pt x="781723" y="995984"/>
                  </a:lnTo>
                  <a:lnTo>
                    <a:pt x="831151" y="987933"/>
                  </a:lnTo>
                  <a:lnTo>
                    <a:pt x="880402" y="978789"/>
                  </a:lnTo>
                  <a:lnTo>
                    <a:pt x="929449" y="968552"/>
                  </a:lnTo>
                  <a:lnTo>
                    <a:pt x="978268" y="957249"/>
                  </a:lnTo>
                  <a:lnTo>
                    <a:pt x="1026858" y="944880"/>
                  </a:lnTo>
                  <a:lnTo>
                    <a:pt x="1075169" y="931468"/>
                  </a:lnTo>
                  <a:lnTo>
                    <a:pt x="1123188" y="917003"/>
                  </a:lnTo>
                  <a:lnTo>
                    <a:pt x="1170901" y="901509"/>
                  </a:lnTo>
                  <a:lnTo>
                    <a:pt x="1218260" y="884999"/>
                  </a:lnTo>
                  <a:lnTo>
                    <a:pt x="1265262" y="867473"/>
                  </a:lnTo>
                  <a:lnTo>
                    <a:pt x="1311884" y="848956"/>
                  </a:lnTo>
                  <a:lnTo>
                    <a:pt x="1358099" y="829437"/>
                  </a:lnTo>
                  <a:lnTo>
                    <a:pt x="1403883" y="808964"/>
                  </a:lnTo>
                  <a:lnTo>
                    <a:pt x="1449222" y="787501"/>
                  </a:lnTo>
                  <a:lnTo>
                    <a:pt x="1494091" y="765073"/>
                  </a:lnTo>
                  <a:lnTo>
                    <a:pt x="1538452" y="741692"/>
                  </a:lnTo>
                  <a:lnTo>
                    <a:pt x="1582305" y="717359"/>
                  </a:lnTo>
                  <a:lnTo>
                    <a:pt x="1625600" y="692099"/>
                  </a:lnTo>
                  <a:lnTo>
                    <a:pt x="1668335" y="665899"/>
                  </a:lnTo>
                  <a:lnTo>
                    <a:pt x="1710474" y="638797"/>
                  </a:lnTo>
                  <a:lnTo>
                    <a:pt x="1752003" y="610781"/>
                  </a:lnTo>
                  <a:lnTo>
                    <a:pt x="1792897" y="581875"/>
                  </a:lnTo>
                  <a:lnTo>
                    <a:pt x="1833118" y="552094"/>
                  </a:lnTo>
                  <a:lnTo>
                    <a:pt x="1872653" y="521436"/>
                  </a:lnTo>
                  <a:lnTo>
                    <a:pt x="1911489" y="489915"/>
                  </a:lnTo>
                  <a:lnTo>
                    <a:pt x="1952663" y="454736"/>
                  </a:lnTo>
                  <a:lnTo>
                    <a:pt x="1992960" y="418604"/>
                  </a:lnTo>
                  <a:lnTo>
                    <a:pt x="2032292" y="381495"/>
                  </a:lnTo>
                  <a:lnTo>
                    <a:pt x="2070646" y="343433"/>
                  </a:lnTo>
                  <a:lnTo>
                    <a:pt x="2107946" y="304393"/>
                  </a:lnTo>
                  <a:lnTo>
                    <a:pt x="2144153" y="264388"/>
                  </a:lnTo>
                  <a:lnTo>
                    <a:pt x="2179066" y="223291"/>
                  </a:lnTo>
                  <a:lnTo>
                    <a:pt x="2212975" y="181444"/>
                  </a:lnTo>
                  <a:lnTo>
                    <a:pt x="2245715" y="138772"/>
                  </a:lnTo>
                  <a:lnTo>
                    <a:pt x="2277110" y="95173"/>
                  </a:lnTo>
                  <a:lnTo>
                    <a:pt x="2306993" y="50584"/>
                  </a:lnTo>
                  <a:lnTo>
                    <a:pt x="2335199" y="491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03004" y="998256"/>
            <a:ext cx="1251966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75" dirty="0"/>
              <a:t>Внешний</a:t>
            </a:r>
            <a:r>
              <a:rPr sz="3400" spc="-195" dirty="0"/>
              <a:t> </a:t>
            </a:r>
            <a:r>
              <a:rPr sz="3400" spc="-70" dirty="0"/>
              <a:t>вид</a:t>
            </a:r>
            <a:r>
              <a:rPr sz="3400" spc="-190" dirty="0"/>
              <a:t> </a:t>
            </a:r>
            <a:r>
              <a:rPr sz="3400" spc="-65" dirty="0"/>
              <a:t>устройств</a:t>
            </a:r>
            <a:r>
              <a:rPr sz="3400" spc="-195" dirty="0"/>
              <a:t> </a:t>
            </a:r>
            <a:r>
              <a:rPr sz="3400" spc="-95" dirty="0"/>
              <a:t>исследовательского</a:t>
            </a:r>
            <a:r>
              <a:rPr sz="3400" spc="-190" dirty="0"/>
              <a:t> </a:t>
            </a:r>
            <a:r>
              <a:rPr sz="3400" spc="-70" dirty="0"/>
              <a:t>стенда</a:t>
            </a:r>
            <a:endParaRPr sz="3400"/>
          </a:p>
        </p:txBody>
      </p:sp>
      <p:sp>
        <p:nvSpPr>
          <p:cNvPr id="8" name="object 8"/>
          <p:cNvSpPr txBox="1"/>
          <p:nvPr/>
        </p:nvSpPr>
        <p:spPr>
          <a:xfrm>
            <a:off x="12073795" y="7344647"/>
            <a:ext cx="3256915" cy="4762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50" spc="-204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950" spc="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135" dirty="0">
                <a:solidFill>
                  <a:srgbClr val="FFFFFF"/>
                </a:solidFill>
                <a:latin typeface="Verdana"/>
                <a:cs typeface="Verdana"/>
              </a:rPr>
              <a:t>bb</a:t>
            </a:r>
            <a:r>
              <a:rPr sz="2950" spc="-8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-7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-3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-3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-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950" spc="-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-3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-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950" spc="-13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spc="-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950" spc="-70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2950" spc="-3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-1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endParaRPr sz="2950">
              <a:latin typeface="Verdana"/>
              <a:cs typeface="Verdan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322831" y="663660"/>
            <a:ext cx="16398240" cy="5100955"/>
            <a:chOff x="1322831" y="663660"/>
            <a:chExt cx="16398240" cy="5100955"/>
          </a:xfrm>
        </p:grpSpPr>
        <p:sp>
          <p:nvSpPr>
            <p:cNvPr id="10" name="object 10"/>
            <p:cNvSpPr/>
            <p:nvPr/>
          </p:nvSpPr>
          <p:spPr>
            <a:xfrm>
              <a:off x="9575597" y="4576660"/>
              <a:ext cx="2335530" cy="1187450"/>
            </a:xfrm>
            <a:custGeom>
              <a:avLst/>
              <a:gdLst/>
              <a:ahLst/>
              <a:cxnLst/>
              <a:rect l="l" t="t" r="r" b="b"/>
              <a:pathLst>
                <a:path w="2335529" h="1187450">
                  <a:moveTo>
                    <a:pt x="2335199" y="4902"/>
                  </a:moveTo>
                  <a:lnTo>
                    <a:pt x="2329103" y="0"/>
                  </a:lnTo>
                  <a:lnTo>
                    <a:pt x="2295461" y="40881"/>
                  </a:lnTo>
                  <a:lnTo>
                    <a:pt x="2260955" y="81013"/>
                  </a:lnTo>
                  <a:lnTo>
                    <a:pt x="2225611" y="120396"/>
                  </a:lnTo>
                  <a:lnTo>
                    <a:pt x="2189429" y="159004"/>
                  </a:lnTo>
                  <a:lnTo>
                    <a:pt x="2152446" y="196837"/>
                  </a:lnTo>
                  <a:lnTo>
                    <a:pt x="2114689" y="233883"/>
                  </a:lnTo>
                  <a:lnTo>
                    <a:pt x="2076310" y="270230"/>
                  </a:lnTo>
                  <a:lnTo>
                    <a:pt x="2037181" y="305790"/>
                  </a:lnTo>
                  <a:lnTo>
                    <a:pt x="1997341" y="340537"/>
                  </a:lnTo>
                  <a:lnTo>
                    <a:pt x="1956790" y="374459"/>
                  </a:lnTo>
                  <a:lnTo>
                    <a:pt x="1915566" y="407555"/>
                  </a:lnTo>
                  <a:lnTo>
                    <a:pt x="1873681" y="439788"/>
                  </a:lnTo>
                  <a:lnTo>
                    <a:pt x="1834451" y="468782"/>
                  </a:lnTo>
                  <a:lnTo>
                    <a:pt x="1794687" y="497052"/>
                  </a:lnTo>
                  <a:lnTo>
                    <a:pt x="1754416" y="524573"/>
                  </a:lnTo>
                  <a:lnTo>
                    <a:pt x="1713636" y="551345"/>
                  </a:lnTo>
                  <a:lnTo>
                    <a:pt x="1672374" y="577367"/>
                  </a:lnTo>
                  <a:lnTo>
                    <a:pt x="1630654" y="602627"/>
                  </a:lnTo>
                  <a:lnTo>
                    <a:pt x="1588477" y="627126"/>
                  </a:lnTo>
                  <a:lnTo>
                    <a:pt x="1545856" y="650849"/>
                  </a:lnTo>
                  <a:lnTo>
                    <a:pt x="1502816" y="673798"/>
                  </a:lnTo>
                  <a:lnTo>
                    <a:pt x="1459369" y="695960"/>
                  </a:lnTo>
                  <a:lnTo>
                    <a:pt x="1415529" y="717334"/>
                  </a:lnTo>
                  <a:lnTo>
                    <a:pt x="1371307" y="737908"/>
                  </a:lnTo>
                  <a:lnTo>
                    <a:pt x="1326730" y="757694"/>
                  </a:lnTo>
                  <a:lnTo>
                    <a:pt x="1281874" y="776846"/>
                  </a:lnTo>
                  <a:lnTo>
                    <a:pt x="1236675" y="795185"/>
                  </a:lnTo>
                  <a:lnTo>
                    <a:pt x="1191158" y="812698"/>
                  </a:lnTo>
                  <a:lnTo>
                    <a:pt x="1145311" y="829398"/>
                  </a:lnTo>
                  <a:lnTo>
                    <a:pt x="1099172" y="845261"/>
                  </a:lnTo>
                  <a:lnTo>
                    <a:pt x="1052753" y="860272"/>
                  </a:lnTo>
                  <a:lnTo>
                    <a:pt x="1006068" y="874458"/>
                  </a:lnTo>
                  <a:lnTo>
                    <a:pt x="959116" y="887780"/>
                  </a:lnTo>
                  <a:lnTo>
                    <a:pt x="911936" y="900239"/>
                  </a:lnTo>
                  <a:lnTo>
                    <a:pt x="864527" y="911834"/>
                  </a:lnTo>
                  <a:lnTo>
                    <a:pt x="816914" y="922566"/>
                  </a:lnTo>
                  <a:lnTo>
                    <a:pt x="769099" y="932408"/>
                  </a:lnTo>
                  <a:lnTo>
                    <a:pt x="721106" y="941374"/>
                  </a:lnTo>
                  <a:lnTo>
                    <a:pt x="668921" y="950074"/>
                  </a:lnTo>
                  <a:lnTo>
                    <a:pt x="616559" y="957707"/>
                  </a:lnTo>
                  <a:lnTo>
                    <a:pt x="564057" y="964285"/>
                  </a:lnTo>
                  <a:lnTo>
                    <a:pt x="511429" y="969772"/>
                  </a:lnTo>
                  <a:lnTo>
                    <a:pt x="458673" y="974191"/>
                  </a:lnTo>
                  <a:lnTo>
                    <a:pt x="405841" y="977519"/>
                  </a:lnTo>
                  <a:lnTo>
                    <a:pt x="352958" y="979944"/>
                  </a:lnTo>
                  <a:lnTo>
                    <a:pt x="300012" y="981265"/>
                  </a:lnTo>
                  <a:lnTo>
                    <a:pt x="247027" y="981456"/>
                  </a:lnTo>
                  <a:lnTo>
                    <a:pt x="194056" y="980503"/>
                  </a:lnTo>
                  <a:lnTo>
                    <a:pt x="141097" y="978433"/>
                  </a:lnTo>
                  <a:lnTo>
                    <a:pt x="139776" y="978357"/>
                  </a:lnTo>
                  <a:lnTo>
                    <a:pt x="171157" y="965047"/>
                  </a:lnTo>
                  <a:lnTo>
                    <a:pt x="216865" y="944245"/>
                  </a:lnTo>
                  <a:lnTo>
                    <a:pt x="262026" y="922134"/>
                  </a:lnTo>
                  <a:lnTo>
                    <a:pt x="306590" y="898563"/>
                  </a:lnTo>
                  <a:lnTo>
                    <a:pt x="350507" y="873391"/>
                  </a:lnTo>
                  <a:lnTo>
                    <a:pt x="393649" y="846315"/>
                  </a:lnTo>
                  <a:lnTo>
                    <a:pt x="435559" y="816279"/>
                  </a:lnTo>
                  <a:lnTo>
                    <a:pt x="409841" y="819658"/>
                  </a:lnTo>
                  <a:lnTo>
                    <a:pt x="359498" y="829068"/>
                  </a:lnTo>
                  <a:lnTo>
                    <a:pt x="310083" y="840752"/>
                  </a:lnTo>
                  <a:lnTo>
                    <a:pt x="261353" y="854151"/>
                  </a:lnTo>
                  <a:lnTo>
                    <a:pt x="222885" y="866127"/>
                  </a:lnTo>
                  <a:lnTo>
                    <a:pt x="189433" y="877074"/>
                  </a:lnTo>
                  <a:lnTo>
                    <a:pt x="142151" y="894029"/>
                  </a:lnTo>
                  <a:lnTo>
                    <a:pt x="95377" y="912202"/>
                  </a:lnTo>
                  <a:lnTo>
                    <a:pt x="49060" y="931494"/>
                  </a:lnTo>
                  <a:lnTo>
                    <a:pt x="647" y="952296"/>
                  </a:lnTo>
                  <a:lnTo>
                    <a:pt x="0" y="952677"/>
                  </a:lnTo>
                  <a:lnTo>
                    <a:pt x="34290" y="991984"/>
                  </a:lnTo>
                  <a:lnTo>
                    <a:pt x="61633" y="1021943"/>
                  </a:lnTo>
                  <a:lnTo>
                    <a:pt x="90627" y="1050836"/>
                  </a:lnTo>
                  <a:lnTo>
                    <a:pt x="120827" y="1078115"/>
                  </a:lnTo>
                  <a:lnTo>
                    <a:pt x="152361" y="1103820"/>
                  </a:lnTo>
                  <a:lnTo>
                    <a:pt x="185115" y="1127912"/>
                  </a:lnTo>
                  <a:lnTo>
                    <a:pt x="219214" y="1150061"/>
                  </a:lnTo>
                  <a:lnTo>
                    <a:pt x="254647" y="1170127"/>
                  </a:lnTo>
                  <a:lnTo>
                    <a:pt x="291744" y="1187386"/>
                  </a:lnTo>
                  <a:lnTo>
                    <a:pt x="279387" y="1171041"/>
                  </a:lnTo>
                  <a:lnTo>
                    <a:pt x="254254" y="1139469"/>
                  </a:lnTo>
                  <a:lnTo>
                    <a:pt x="229044" y="1108621"/>
                  </a:lnTo>
                  <a:lnTo>
                    <a:pt x="203923" y="1078166"/>
                  </a:lnTo>
                  <a:lnTo>
                    <a:pt x="191389" y="1063066"/>
                  </a:lnTo>
                  <a:lnTo>
                    <a:pt x="141859" y="1002817"/>
                  </a:lnTo>
                  <a:lnTo>
                    <a:pt x="133007" y="991971"/>
                  </a:lnTo>
                  <a:lnTo>
                    <a:pt x="140373" y="993419"/>
                  </a:lnTo>
                  <a:lnTo>
                    <a:pt x="193459" y="1001864"/>
                  </a:lnTo>
                  <a:lnTo>
                    <a:pt x="246849" y="1008532"/>
                  </a:lnTo>
                  <a:lnTo>
                    <a:pt x="300482" y="1013599"/>
                  </a:lnTo>
                  <a:lnTo>
                    <a:pt x="354291" y="1017244"/>
                  </a:lnTo>
                  <a:lnTo>
                    <a:pt x="408216" y="1019644"/>
                  </a:lnTo>
                  <a:lnTo>
                    <a:pt x="462241" y="1020381"/>
                  </a:lnTo>
                  <a:lnTo>
                    <a:pt x="516293" y="1019657"/>
                  </a:lnTo>
                  <a:lnTo>
                    <a:pt x="570344" y="1017511"/>
                  </a:lnTo>
                  <a:lnTo>
                    <a:pt x="624357" y="1013980"/>
                  </a:lnTo>
                  <a:lnTo>
                    <a:pt x="678307" y="1009103"/>
                  </a:lnTo>
                  <a:lnTo>
                    <a:pt x="732155" y="1002919"/>
                  </a:lnTo>
                  <a:lnTo>
                    <a:pt x="781735" y="995972"/>
                  </a:lnTo>
                  <a:lnTo>
                    <a:pt x="831151" y="987920"/>
                  </a:lnTo>
                  <a:lnTo>
                    <a:pt x="880402" y="978776"/>
                  </a:lnTo>
                  <a:lnTo>
                    <a:pt x="929449" y="968552"/>
                  </a:lnTo>
                  <a:lnTo>
                    <a:pt x="978281" y="957237"/>
                  </a:lnTo>
                  <a:lnTo>
                    <a:pt x="1026858" y="944880"/>
                  </a:lnTo>
                  <a:lnTo>
                    <a:pt x="1075169" y="931456"/>
                  </a:lnTo>
                  <a:lnTo>
                    <a:pt x="1123188" y="916990"/>
                  </a:lnTo>
                  <a:lnTo>
                    <a:pt x="1170901" y="901509"/>
                  </a:lnTo>
                  <a:lnTo>
                    <a:pt x="1218260" y="884986"/>
                  </a:lnTo>
                  <a:lnTo>
                    <a:pt x="1265275" y="867460"/>
                  </a:lnTo>
                  <a:lnTo>
                    <a:pt x="1311884" y="848944"/>
                  </a:lnTo>
                  <a:lnTo>
                    <a:pt x="1358099" y="829437"/>
                  </a:lnTo>
                  <a:lnTo>
                    <a:pt x="1403883" y="808951"/>
                  </a:lnTo>
                  <a:lnTo>
                    <a:pt x="1449222" y="787488"/>
                  </a:lnTo>
                  <a:lnTo>
                    <a:pt x="1494091" y="765073"/>
                  </a:lnTo>
                  <a:lnTo>
                    <a:pt x="1538452" y="741680"/>
                  </a:lnTo>
                  <a:lnTo>
                    <a:pt x="1582305" y="717359"/>
                  </a:lnTo>
                  <a:lnTo>
                    <a:pt x="1625600" y="692086"/>
                  </a:lnTo>
                  <a:lnTo>
                    <a:pt x="1668335" y="665899"/>
                  </a:lnTo>
                  <a:lnTo>
                    <a:pt x="1710474" y="638784"/>
                  </a:lnTo>
                  <a:lnTo>
                    <a:pt x="1752003" y="610781"/>
                  </a:lnTo>
                  <a:lnTo>
                    <a:pt x="1792897" y="581875"/>
                  </a:lnTo>
                  <a:lnTo>
                    <a:pt x="1833118" y="552081"/>
                  </a:lnTo>
                  <a:lnTo>
                    <a:pt x="1872653" y="521423"/>
                  </a:lnTo>
                  <a:lnTo>
                    <a:pt x="1911489" y="489902"/>
                  </a:lnTo>
                  <a:lnTo>
                    <a:pt x="1952663" y="454736"/>
                  </a:lnTo>
                  <a:lnTo>
                    <a:pt x="1992960" y="418592"/>
                  </a:lnTo>
                  <a:lnTo>
                    <a:pt x="2032304" y="381495"/>
                  </a:lnTo>
                  <a:lnTo>
                    <a:pt x="2070646" y="343420"/>
                  </a:lnTo>
                  <a:lnTo>
                    <a:pt x="2107946" y="304380"/>
                  </a:lnTo>
                  <a:lnTo>
                    <a:pt x="2144166" y="264388"/>
                  </a:lnTo>
                  <a:lnTo>
                    <a:pt x="2179066" y="223291"/>
                  </a:lnTo>
                  <a:lnTo>
                    <a:pt x="2212975" y="181444"/>
                  </a:lnTo>
                  <a:lnTo>
                    <a:pt x="2245715" y="138760"/>
                  </a:lnTo>
                  <a:lnTo>
                    <a:pt x="2277110" y="95161"/>
                  </a:lnTo>
                  <a:lnTo>
                    <a:pt x="2307005" y="50571"/>
                  </a:lnTo>
                  <a:lnTo>
                    <a:pt x="2335199" y="490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322831" y="1863753"/>
              <a:ext cx="6496685" cy="0"/>
            </a:xfrm>
            <a:custGeom>
              <a:avLst/>
              <a:gdLst/>
              <a:ahLst/>
              <a:cxnLst/>
              <a:rect l="l" t="t" r="r" b="b"/>
              <a:pathLst>
                <a:path w="6496684">
                  <a:moveTo>
                    <a:pt x="0" y="0"/>
                  </a:moveTo>
                  <a:lnTo>
                    <a:pt x="6496110" y="0"/>
                  </a:lnTo>
                </a:path>
              </a:pathLst>
            </a:custGeom>
            <a:ln w="47624">
              <a:solidFill>
                <a:srgbClr val="E3003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044037" y="663660"/>
              <a:ext cx="2676524" cy="1247774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11483243" y="3768216"/>
            <a:ext cx="5803900" cy="4762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50" spc="235" dirty="0">
                <a:solidFill>
                  <a:srgbClr val="FFFFFF"/>
                </a:solidFill>
                <a:latin typeface="Verdana"/>
                <a:cs typeface="Verdana"/>
              </a:rPr>
              <a:t>П</a:t>
            </a:r>
            <a:r>
              <a:rPr sz="2950" spc="55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2950" spc="-25" dirty="0">
                <a:solidFill>
                  <a:srgbClr val="FFFFFF"/>
                </a:solidFill>
                <a:latin typeface="Verdana"/>
                <a:cs typeface="Verdana"/>
              </a:rPr>
              <a:t>л</a:t>
            </a:r>
            <a:r>
              <a:rPr sz="2950" spc="-100" dirty="0">
                <a:solidFill>
                  <a:srgbClr val="FFFFFF"/>
                </a:solidFill>
                <a:latin typeface="Verdana"/>
                <a:cs typeface="Verdana"/>
              </a:rPr>
              <a:t>ь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з</a:t>
            </a:r>
            <a:r>
              <a:rPr sz="2950" spc="55" dirty="0">
                <a:solidFill>
                  <a:srgbClr val="FFFFFF"/>
                </a:solidFill>
                <a:latin typeface="Verdana"/>
                <a:cs typeface="Verdana"/>
              </a:rPr>
              <a:t>о</a:t>
            </a:r>
            <a:r>
              <a:rPr sz="2950" spc="-5" dirty="0">
                <a:solidFill>
                  <a:srgbClr val="FFFFFF"/>
                </a:solidFill>
                <a:latin typeface="Verdana"/>
                <a:cs typeface="Verdana"/>
              </a:rPr>
              <a:t>в</a:t>
            </a:r>
            <a:r>
              <a:rPr sz="2950" spc="-100" dirty="0">
                <a:solidFill>
                  <a:srgbClr val="FFFFFF"/>
                </a:solidFill>
                <a:latin typeface="Verdana"/>
                <a:cs typeface="Verdana"/>
              </a:rPr>
              <a:t>а</a:t>
            </a:r>
            <a:r>
              <a:rPr sz="2950" spc="-19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295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50" spc="-25" dirty="0">
                <a:solidFill>
                  <a:srgbClr val="FFFFFF"/>
                </a:solidFill>
                <a:latin typeface="Verdana"/>
                <a:cs typeface="Verdana"/>
              </a:rPr>
              <a:t>л</a:t>
            </a:r>
            <a:r>
              <a:rPr sz="2950" spc="-100" dirty="0">
                <a:solidFill>
                  <a:srgbClr val="FFFFFF"/>
                </a:solidFill>
                <a:latin typeface="Verdana"/>
                <a:cs typeface="Verdana"/>
              </a:rPr>
              <a:t>ь</a:t>
            </a:r>
            <a:r>
              <a:rPr sz="2950" spc="35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r>
              <a:rPr sz="2950" spc="-135" dirty="0">
                <a:solidFill>
                  <a:srgbClr val="FFFFFF"/>
                </a:solidFill>
                <a:latin typeface="Verdana"/>
                <a:cs typeface="Verdana"/>
              </a:rPr>
              <a:t>к</a:t>
            </a:r>
            <a:r>
              <a:rPr sz="2950" spc="95" dirty="0">
                <a:solidFill>
                  <a:srgbClr val="FFFFFF"/>
                </a:solidFill>
                <a:latin typeface="Verdana"/>
                <a:cs typeface="Verdana"/>
              </a:rPr>
              <a:t>и</a:t>
            </a:r>
            <a:r>
              <a:rPr sz="2950" spc="100" dirty="0">
                <a:solidFill>
                  <a:srgbClr val="FFFFFF"/>
                </a:solidFill>
                <a:latin typeface="Verdana"/>
                <a:cs typeface="Verdana"/>
              </a:rPr>
              <a:t>й</a:t>
            </a:r>
            <a:r>
              <a:rPr sz="2950" spc="-3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95" dirty="0">
                <a:solidFill>
                  <a:srgbClr val="FFFFFF"/>
                </a:solidFill>
                <a:latin typeface="Verdana"/>
                <a:cs typeface="Verdana"/>
              </a:rPr>
              <a:t>и</a:t>
            </a: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н</a:t>
            </a:r>
            <a:r>
              <a:rPr sz="2950" spc="-195" dirty="0">
                <a:solidFill>
                  <a:srgbClr val="FFFFFF"/>
                </a:solidFill>
                <a:latin typeface="Verdana"/>
                <a:cs typeface="Verdana"/>
              </a:rPr>
              <a:t>т</a:t>
            </a:r>
            <a:r>
              <a:rPr sz="295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50" spc="170" dirty="0">
                <a:solidFill>
                  <a:srgbClr val="FFFFFF"/>
                </a:solidFill>
                <a:latin typeface="Verdana"/>
                <a:cs typeface="Verdana"/>
              </a:rPr>
              <a:t>р</a:t>
            </a:r>
            <a:r>
              <a:rPr sz="2950" spc="-290" dirty="0">
                <a:solidFill>
                  <a:srgbClr val="FFFFFF"/>
                </a:solidFill>
                <a:latin typeface="Verdana"/>
                <a:cs typeface="Verdana"/>
              </a:rPr>
              <a:t>ф</a:t>
            </a:r>
            <a:r>
              <a:rPr sz="2950" dirty="0">
                <a:solidFill>
                  <a:srgbClr val="FFFFFF"/>
                </a:solidFill>
                <a:latin typeface="Verdana"/>
                <a:cs typeface="Verdana"/>
              </a:rPr>
              <a:t>е</a:t>
            </a:r>
            <a:r>
              <a:rPr sz="2950" spc="95" dirty="0">
                <a:solidFill>
                  <a:srgbClr val="FFFFFF"/>
                </a:solidFill>
                <a:latin typeface="Verdana"/>
                <a:cs typeface="Verdana"/>
              </a:rPr>
              <a:t>й</a:t>
            </a:r>
            <a:r>
              <a:rPr sz="2950" spc="40" dirty="0">
                <a:solidFill>
                  <a:srgbClr val="FFFFFF"/>
                </a:solidFill>
                <a:latin typeface="Verdana"/>
                <a:cs typeface="Verdana"/>
              </a:rPr>
              <a:t>с</a:t>
            </a:r>
            <a:endParaRPr sz="29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00469" y="1285559"/>
              <a:ext cx="6987529" cy="900143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8700" y="2363560"/>
              <a:ext cx="16725899" cy="792343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80544" y="3617084"/>
              <a:ext cx="7791449" cy="37528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280544" y="6470506"/>
              <a:ext cx="7791449" cy="177164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611395" y="1861495"/>
              <a:ext cx="6496685" cy="0"/>
            </a:xfrm>
            <a:custGeom>
              <a:avLst/>
              <a:gdLst/>
              <a:ahLst/>
              <a:cxnLst/>
              <a:rect l="l" t="t" r="r" b="b"/>
              <a:pathLst>
                <a:path w="6496684">
                  <a:moveTo>
                    <a:pt x="0" y="0"/>
                  </a:moveTo>
                  <a:lnTo>
                    <a:pt x="6496110" y="0"/>
                  </a:lnTo>
                </a:path>
              </a:pathLst>
            </a:custGeom>
            <a:ln w="47624">
              <a:solidFill>
                <a:srgbClr val="E3003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044038" y="663655"/>
              <a:ext cx="2676524" cy="1247774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598695" y="998251"/>
            <a:ext cx="555688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160" dirty="0">
                <a:latin typeface="Tahoma"/>
                <a:cs typeface="Tahoma"/>
              </a:rPr>
              <a:t>U</a:t>
            </a:r>
            <a:r>
              <a:rPr sz="3400" spc="-530" dirty="0">
                <a:latin typeface="Tahoma"/>
                <a:cs typeface="Tahoma"/>
              </a:rPr>
              <a:t>I</a:t>
            </a:r>
            <a:r>
              <a:rPr sz="3400" spc="-175" dirty="0">
                <a:latin typeface="Tahoma"/>
                <a:cs typeface="Tahoma"/>
              </a:rPr>
              <a:t>,</a:t>
            </a:r>
            <a:r>
              <a:rPr sz="3400" spc="-35" dirty="0">
                <a:latin typeface="Tahoma"/>
                <a:cs typeface="Tahoma"/>
              </a:rPr>
              <a:t> </a:t>
            </a:r>
            <a:r>
              <a:rPr sz="3400" spc="210" dirty="0">
                <a:latin typeface="Tahoma"/>
                <a:cs typeface="Tahoma"/>
              </a:rPr>
              <a:t>с</a:t>
            </a:r>
            <a:r>
              <a:rPr sz="3400" spc="40" dirty="0">
                <a:latin typeface="Tahoma"/>
                <a:cs typeface="Tahoma"/>
              </a:rPr>
              <a:t>т</a:t>
            </a:r>
            <a:r>
              <a:rPr sz="3400" spc="10" dirty="0">
                <a:latin typeface="Tahoma"/>
                <a:cs typeface="Tahoma"/>
              </a:rPr>
              <a:t>а</a:t>
            </a:r>
            <a:r>
              <a:rPr sz="3400" spc="210" dirty="0">
                <a:latin typeface="Tahoma"/>
                <a:cs typeface="Tahoma"/>
              </a:rPr>
              <a:t>р</a:t>
            </a:r>
            <a:r>
              <a:rPr sz="3400" spc="40" dirty="0">
                <a:latin typeface="Tahoma"/>
                <a:cs typeface="Tahoma"/>
              </a:rPr>
              <a:t>т</a:t>
            </a:r>
            <a:r>
              <a:rPr sz="3400" spc="120" dirty="0">
                <a:latin typeface="Tahoma"/>
                <a:cs typeface="Tahoma"/>
              </a:rPr>
              <a:t>о</a:t>
            </a:r>
            <a:r>
              <a:rPr sz="3400" spc="40" dirty="0">
                <a:latin typeface="Tahoma"/>
                <a:cs typeface="Tahoma"/>
              </a:rPr>
              <a:t>в</a:t>
            </a:r>
            <a:r>
              <a:rPr sz="3400" spc="10" dirty="0">
                <a:latin typeface="Tahoma"/>
                <a:cs typeface="Tahoma"/>
              </a:rPr>
              <a:t>а</a:t>
            </a:r>
            <a:r>
              <a:rPr sz="3400" spc="60" dirty="0">
                <a:latin typeface="Tahoma"/>
                <a:cs typeface="Tahoma"/>
              </a:rPr>
              <a:t>я</a:t>
            </a:r>
            <a:r>
              <a:rPr sz="3400" spc="-35" dirty="0">
                <a:latin typeface="Tahoma"/>
                <a:cs typeface="Tahoma"/>
              </a:rPr>
              <a:t> </a:t>
            </a:r>
            <a:r>
              <a:rPr sz="3400" spc="210" dirty="0">
                <a:latin typeface="Tahoma"/>
                <a:cs typeface="Tahoma"/>
              </a:rPr>
              <a:t>с</a:t>
            </a:r>
            <a:r>
              <a:rPr sz="3400" spc="40" dirty="0">
                <a:latin typeface="Tahoma"/>
                <a:cs typeface="Tahoma"/>
              </a:rPr>
              <a:t>т</a:t>
            </a:r>
            <a:r>
              <a:rPr sz="3400" spc="210" dirty="0">
                <a:latin typeface="Tahoma"/>
                <a:cs typeface="Tahoma"/>
              </a:rPr>
              <a:t>р</a:t>
            </a:r>
            <a:r>
              <a:rPr sz="3400" spc="10" dirty="0">
                <a:latin typeface="Tahoma"/>
                <a:cs typeface="Tahoma"/>
              </a:rPr>
              <a:t>а</a:t>
            </a:r>
            <a:r>
              <a:rPr sz="3400" spc="145" dirty="0">
                <a:latin typeface="Tahoma"/>
                <a:cs typeface="Tahoma"/>
              </a:rPr>
              <a:t>н</a:t>
            </a:r>
            <a:r>
              <a:rPr sz="3400" spc="190" dirty="0">
                <a:latin typeface="Tahoma"/>
                <a:cs typeface="Tahoma"/>
              </a:rPr>
              <a:t>и</a:t>
            </a:r>
            <a:r>
              <a:rPr sz="3400" spc="155" dirty="0">
                <a:latin typeface="Tahoma"/>
                <a:cs typeface="Tahoma"/>
              </a:rPr>
              <a:t>ц</a:t>
            </a:r>
            <a:r>
              <a:rPr sz="3400" spc="10" dirty="0">
                <a:latin typeface="Tahoma"/>
                <a:cs typeface="Tahoma"/>
              </a:rPr>
              <a:t>а</a:t>
            </a:r>
            <a:r>
              <a:rPr sz="3400" spc="-175" dirty="0">
                <a:latin typeface="Tahoma"/>
                <a:cs typeface="Tahoma"/>
              </a:rPr>
              <a:t>.</a:t>
            </a:r>
            <a:endParaRPr sz="3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156369"/>
              <a:ext cx="17957038" cy="913062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54766" y="2640202"/>
              <a:ext cx="10315574" cy="61340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148907" y="998252"/>
            <a:ext cx="631126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80" dirty="0">
                <a:latin typeface="Tahoma"/>
                <a:cs typeface="Tahoma"/>
              </a:rPr>
              <a:t>UI,</a:t>
            </a:r>
            <a:r>
              <a:rPr sz="3400" spc="-50" dirty="0">
                <a:latin typeface="Tahoma"/>
                <a:cs typeface="Tahoma"/>
              </a:rPr>
              <a:t> </a:t>
            </a:r>
            <a:r>
              <a:rPr sz="3400" spc="130" dirty="0">
                <a:latin typeface="Tahoma"/>
                <a:cs typeface="Tahoma"/>
              </a:rPr>
              <a:t>первый</a:t>
            </a:r>
            <a:r>
              <a:rPr sz="3400" spc="-45" dirty="0">
                <a:latin typeface="Tahoma"/>
                <a:cs typeface="Tahoma"/>
              </a:rPr>
              <a:t> </a:t>
            </a:r>
            <a:r>
              <a:rPr sz="3400" spc="114" dirty="0">
                <a:latin typeface="Tahoma"/>
                <a:cs typeface="Tahoma"/>
              </a:rPr>
              <a:t>тест</a:t>
            </a:r>
            <a:r>
              <a:rPr sz="3400" spc="-50" dirty="0">
                <a:latin typeface="Tahoma"/>
                <a:cs typeface="Tahoma"/>
              </a:rPr>
              <a:t> </a:t>
            </a:r>
            <a:r>
              <a:rPr sz="3400" spc="145" dirty="0">
                <a:latin typeface="Tahoma"/>
                <a:cs typeface="Tahoma"/>
              </a:rPr>
              <a:t>без</a:t>
            </a:r>
            <a:r>
              <a:rPr sz="3400" spc="-45" dirty="0">
                <a:latin typeface="Tahoma"/>
                <a:cs typeface="Tahoma"/>
              </a:rPr>
              <a:t> </a:t>
            </a:r>
            <a:r>
              <a:rPr sz="3400" spc="60" dirty="0">
                <a:latin typeface="Tahoma"/>
                <a:cs typeface="Tahoma"/>
              </a:rPr>
              <a:t>помех.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161607" y="1861496"/>
            <a:ext cx="6496685" cy="0"/>
          </a:xfrm>
          <a:custGeom>
            <a:avLst/>
            <a:gdLst/>
            <a:ahLst/>
            <a:cxnLst/>
            <a:rect l="l" t="t" r="r" b="b"/>
            <a:pathLst>
              <a:path w="6496684">
                <a:moveTo>
                  <a:pt x="0" y="0"/>
                </a:moveTo>
                <a:lnTo>
                  <a:pt x="6496110" y="0"/>
                </a:lnTo>
              </a:path>
            </a:pathLst>
          </a:custGeom>
          <a:ln w="47624">
            <a:solidFill>
              <a:srgbClr val="E3003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8288000" cy="10287000"/>
            <a:chOff x="0" y="1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30015" y="1"/>
              <a:ext cx="9857984" cy="10286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156370"/>
              <a:ext cx="17957038" cy="913062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161607" y="1861497"/>
              <a:ext cx="6496685" cy="0"/>
            </a:xfrm>
            <a:custGeom>
              <a:avLst/>
              <a:gdLst/>
              <a:ahLst/>
              <a:cxnLst/>
              <a:rect l="l" t="t" r="r" b="b"/>
              <a:pathLst>
                <a:path w="6496684">
                  <a:moveTo>
                    <a:pt x="0" y="0"/>
                  </a:moveTo>
                  <a:lnTo>
                    <a:pt x="6496110" y="0"/>
                  </a:lnTo>
                </a:path>
              </a:pathLst>
            </a:custGeom>
            <a:ln w="47624">
              <a:solidFill>
                <a:srgbClr val="E3003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00314" y="2745215"/>
              <a:ext cx="10258424" cy="6095999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87662" y="998252"/>
            <a:ext cx="652589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80" dirty="0">
                <a:latin typeface="Tahoma"/>
                <a:cs typeface="Tahoma"/>
              </a:rPr>
              <a:t>UI,</a:t>
            </a:r>
            <a:r>
              <a:rPr sz="3400" spc="-50" dirty="0">
                <a:latin typeface="Tahoma"/>
                <a:cs typeface="Tahoma"/>
              </a:rPr>
              <a:t> </a:t>
            </a:r>
            <a:r>
              <a:rPr sz="3400" spc="120" dirty="0">
                <a:latin typeface="Tahoma"/>
                <a:cs typeface="Tahoma"/>
              </a:rPr>
              <a:t>второй</a:t>
            </a:r>
            <a:r>
              <a:rPr sz="3400" spc="-45" dirty="0">
                <a:latin typeface="Tahoma"/>
                <a:cs typeface="Tahoma"/>
              </a:rPr>
              <a:t> </a:t>
            </a:r>
            <a:r>
              <a:rPr sz="3400" spc="114" dirty="0">
                <a:latin typeface="Tahoma"/>
                <a:cs typeface="Tahoma"/>
              </a:rPr>
              <a:t>тест</a:t>
            </a:r>
            <a:r>
              <a:rPr sz="3400" spc="-45" dirty="0">
                <a:latin typeface="Tahoma"/>
                <a:cs typeface="Tahoma"/>
              </a:rPr>
              <a:t> </a:t>
            </a:r>
            <a:r>
              <a:rPr sz="3400" spc="215" dirty="0">
                <a:latin typeface="Tahoma"/>
                <a:cs typeface="Tahoma"/>
              </a:rPr>
              <a:t>с</a:t>
            </a:r>
            <a:r>
              <a:rPr sz="3400" spc="-45" dirty="0">
                <a:latin typeface="Tahoma"/>
                <a:cs typeface="Tahoma"/>
              </a:rPr>
              <a:t> </a:t>
            </a:r>
            <a:r>
              <a:rPr sz="3400" spc="85" dirty="0">
                <a:latin typeface="Tahoma"/>
                <a:cs typeface="Tahoma"/>
              </a:rPr>
              <a:t>помехами.</a:t>
            </a:r>
            <a:endParaRPr sz="3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1256" y="2434619"/>
              <a:ext cx="16440149" cy="785237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161607" y="1861494"/>
              <a:ext cx="6496685" cy="0"/>
            </a:xfrm>
            <a:custGeom>
              <a:avLst/>
              <a:gdLst/>
              <a:ahLst/>
              <a:cxnLst/>
              <a:rect l="l" t="t" r="r" b="b"/>
              <a:pathLst>
                <a:path w="6496684">
                  <a:moveTo>
                    <a:pt x="0" y="0"/>
                  </a:moveTo>
                  <a:lnTo>
                    <a:pt x="6496110" y="0"/>
                  </a:lnTo>
                </a:path>
              </a:pathLst>
            </a:custGeom>
            <a:ln w="47624">
              <a:solidFill>
                <a:srgbClr val="E3003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918342" y="3759240"/>
              <a:ext cx="8610599" cy="50482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1256" y="3920049"/>
              <a:ext cx="3790949" cy="200024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27917" y="6486256"/>
              <a:ext cx="3886199" cy="215264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386462" y="3759240"/>
              <a:ext cx="3428999" cy="1914524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539675" y="998250"/>
            <a:ext cx="1565846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2258040" algn="l"/>
              </a:tabLst>
            </a:pPr>
            <a:r>
              <a:rPr sz="3400" spc="-180" dirty="0">
                <a:latin typeface="Tahoma"/>
                <a:cs typeface="Tahoma"/>
              </a:rPr>
              <a:t>UI,</a:t>
            </a:r>
            <a:r>
              <a:rPr sz="3400" spc="-25" dirty="0">
                <a:latin typeface="Tahoma"/>
                <a:cs typeface="Tahoma"/>
              </a:rPr>
              <a:t> </a:t>
            </a:r>
            <a:r>
              <a:rPr sz="3400" spc="140" dirty="0">
                <a:latin typeface="Tahoma"/>
                <a:cs typeface="Tahoma"/>
              </a:rPr>
              <a:t>третий</a:t>
            </a:r>
            <a:r>
              <a:rPr sz="3400" spc="-20" dirty="0">
                <a:latin typeface="Tahoma"/>
                <a:cs typeface="Tahoma"/>
              </a:rPr>
              <a:t> </a:t>
            </a:r>
            <a:r>
              <a:rPr sz="3400" spc="114" dirty="0">
                <a:latin typeface="Tahoma"/>
                <a:cs typeface="Tahoma"/>
              </a:rPr>
              <a:t>тест</a:t>
            </a:r>
            <a:r>
              <a:rPr sz="3400" spc="-25" dirty="0">
                <a:latin typeface="Tahoma"/>
                <a:cs typeface="Tahoma"/>
              </a:rPr>
              <a:t> </a:t>
            </a:r>
            <a:r>
              <a:rPr sz="3400" spc="215" dirty="0">
                <a:latin typeface="Tahoma"/>
                <a:cs typeface="Tahoma"/>
              </a:rPr>
              <a:t>с</a:t>
            </a:r>
            <a:r>
              <a:rPr sz="3400" spc="-20" dirty="0">
                <a:latin typeface="Tahoma"/>
                <a:cs typeface="Tahoma"/>
              </a:rPr>
              <a:t> </a:t>
            </a:r>
            <a:r>
              <a:rPr sz="3400" spc="114" dirty="0">
                <a:latin typeface="Tahoma"/>
                <a:cs typeface="Tahoma"/>
              </a:rPr>
              <a:t>помехами</a:t>
            </a:r>
            <a:r>
              <a:rPr sz="3400" spc="-25" dirty="0">
                <a:latin typeface="Tahoma"/>
                <a:cs typeface="Tahoma"/>
              </a:rPr>
              <a:t> </a:t>
            </a:r>
            <a:r>
              <a:rPr sz="3400" spc="80" dirty="0">
                <a:latin typeface="Tahoma"/>
                <a:cs typeface="Tahoma"/>
              </a:rPr>
              <a:t>(меняющиеся</a:t>
            </a:r>
            <a:r>
              <a:rPr sz="3400" spc="-20" dirty="0">
                <a:latin typeface="Tahoma"/>
                <a:cs typeface="Tahoma"/>
              </a:rPr>
              <a:t> </a:t>
            </a:r>
            <a:r>
              <a:rPr sz="3400" spc="125" dirty="0">
                <a:latin typeface="Tahoma"/>
                <a:cs typeface="Tahoma"/>
              </a:rPr>
              <a:t>по</a:t>
            </a:r>
            <a:r>
              <a:rPr sz="3400" spc="-25" dirty="0">
                <a:latin typeface="Tahoma"/>
                <a:cs typeface="Tahoma"/>
              </a:rPr>
              <a:t> </a:t>
            </a:r>
            <a:r>
              <a:rPr sz="3400" spc="120" dirty="0">
                <a:latin typeface="Tahoma"/>
                <a:cs typeface="Tahoma"/>
              </a:rPr>
              <a:t>клику	</a:t>
            </a:r>
            <a:r>
              <a:rPr sz="3400" spc="90" dirty="0">
                <a:latin typeface="Tahoma"/>
                <a:cs typeface="Tahoma"/>
              </a:rPr>
              <a:t>изображения)</a:t>
            </a:r>
            <a:endParaRPr sz="3400">
              <a:latin typeface="Tahoma"/>
              <a:cs typeface="Tahom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4386462" y="6486256"/>
            <a:ext cx="3676649" cy="21526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Words>603</Words>
  <Application>Microsoft Office PowerPoint</Application>
  <PresentationFormat>Custom</PresentationFormat>
  <Paragraphs>111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Microsoft YaHei</vt:lpstr>
      <vt:lpstr>Calibri</vt:lpstr>
      <vt:lpstr>Roboto Bk</vt:lpstr>
      <vt:lpstr>Tahoma</vt:lpstr>
      <vt:lpstr>Times New Roman</vt:lpstr>
      <vt:lpstr>Verdana</vt:lpstr>
      <vt:lpstr>Office Theme</vt:lpstr>
      <vt:lpstr>PowerPoint Presentation</vt:lpstr>
      <vt:lpstr>Цель и задачи выпускной квалификационной работы:</vt:lpstr>
      <vt:lpstr>Алгоритм работы лаборанта и испытуемого.</vt:lpstr>
      <vt:lpstr>Алгоритм работы программной системы.</vt:lpstr>
      <vt:lpstr>Внешний вид устройств исследовательского стенда</vt:lpstr>
      <vt:lpstr>UI, стартовая страница.</vt:lpstr>
      <vt:lpstr>UI, первый тест без помех.</vt:lpstr>
      <vt:lpstr>UI, второй тест с помехами.</vt:lpstr>
      <vt:lpstr>UI, третий тест с помехами (меняющиеся по клику изображения)</vt:lpstr>
      <vt:lpstr>UI, четвертый тест с помехами (гиф изображения).</vt:lpstr>
      <vt:lpstr>Нахождение времени взгляда на помехи.</vt:lpstr>
      <vt:lpstr>Анализ полученных результатов.</vt:lpstr>
      <vt:lpstr> Анализ полученных результатов.</vt:lpstr>
      <vt:lpstr>Вывод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Anton Bugaets</cp:lastModifiedBy>
  <cp:revision>1</cp:revision>
  <dcterms:created xsi:type="dcterms:W3CDTF">2022-06-15T15:38:13Z</dcterms:created>
  <dcterms:modified xsi:type="dcterms:W3CDTF">2022-06-15T19:15:09Z</dcterms:modified>
</cp:coreProperties>
</file>